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24"/>
  </p:notesMasterIdLst>
  <p:sldIdLst>
    <p:sldId id="335" r:id="rId5"/>
    <p:sldId id="351" r:id="rId6"/>
    <p:sldId id="343" r:id="rId7"/>
    <p:sldId id="346" r:id="rId8"/>
    <p:sldId id="347"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54" r:id="rId22"/>
    <p:sldId id="3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30CBE-73C0-4D27-9118-E7EBBBAFB155}" v="37" dt="2023-08-11T04:35:08.2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98" d="100"/>
          <a:sy n="98" d="100"/>
        </p:scale>
        <p:origin x="110" y="-576"/>
      </p:cViewPr>
      <p:guideLst>
        <p:guide orient="horz" pos="3672"/>
        <p:guide pos="3840"/>
      </p:guideLst>
    </p:cSldViewPr>
  </p:slideViewPr>
  <p:outlineViewPr>
    <p:cViewPr>
      <p:scale>
        <a:sx n="33" d="100"/>
        <a:sy n="33" d="100"/>
      </p:scale>
      <p:origin x="0" y="-10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shad Ullah" userId="69383b66e5f28d19" providerId="LiveId" clId="{0BF30CBE-73C0-4D27-9118-E7EBBBAFB155}"/>
    <pc:docChg chg="undo custSel addSld delSld modSld">
      <pc:chgData name="Arshad Ullah" userId="69383b66e5f28d19" providerId="LiveId" clId="{0BF30CBE-73C0-4D27-9118-E7EBBBAFB155}" dt="2023-08-11T04:39:06.193" v="6692" actId="20577"/>
      <pc:docMkLst>
        <pc:docMk/>
      </pc:docMkLst>
      <pc:sldChg chg="del">
        <pc:chgData name="Arshad Ullah" userId="69383b66e5f28d19" providerId="LiveId" clId="{0BF30CBE-73C0-4D27-9118-E7EBBBAFB155}" dt="2023-08-10T04:13:05.576" v="1957" actId="47"/>
        <pc:sldMkLst>
          <pc:docMk/>
          <pc:sldMk cId="3622761875" sldId="321"/>
        </pc:sldMkLst>
      </pc:sldChg>
      <pc:sldChg chg="modSp mod">
        <pc:chgData name="Arshad Ullah" userId="69383b66e5f28d19" providerId="LiveId" clId="{0BF30CBE-73C0-4D27-9118-E7EBBBAFB155}" dt="2023-08-10T00:42:19.178" v="9" actId="20577"/>
        <pc:sldMkLst>
          <pc:docMk/>
          <pc:sldMk cId="2605473726" sldId="335"/>
        </pc:sldMkLst>
        <pc:spChg chg="mod">
          <ac:chgData name="Arshad Ullah" userId="69383b66e5f28d19" providerId="LiveId" clId="{0BF30CBE-73C0-4D27-9118-E7EBBBAFB155}" dt="2023-08-10T00:42:19.178" v="9" actId="20577"/>
          <ac:spMkLst>
            <pc:docMk/>
            <pc:sldMk cId="2605473726" sldId="335"/>
            <ac:spMk id="3" creationId="{CA8ECC17-4660-124A-8996-54F15FD169C0}"/>
          </ac:spMkLst>
        </pc:spChg>
      </pc:sldChg>
      <pc:sldChg chg="del">
        <pc:chgData name="Arshad Ullah" userId="69383b66e5f28d19" providerId="LiveId" clId="{0BF30CBE-73C0-4D27-9118-E7EBBBAFB155}" dt="2023-08-10T01:47:29.607" v="1526" actId="47"/>
        <pc:sldMkLst>
          <pc:docMk/>
          <pc:sldMk cId="3285891305" sldId="342"/>
        </pc:sldMkLst>
      </pc:sldChg>
      <pc:sldChg chg="addSp modSp mod">
        <pc:chgData name="Arshad Ullah" userId="69383b66e5f28d19" providerId="LiveId" clId="{0BF30CBE-73C0-4D27-9118-E7EBBBAFB155}" dt="2023-08-11T04:39:06.193" v="6692" actId="20577"/>
        <pc:sldMkLst>
          <pc:docMk/>
          <pc:sldMk cId="4017832845" sldId="343"/>
        </pc:sldMkLst>
        <pc:spChg chg="mod">
          <ac:chgData name="Arshad Ullah" userId="69383b66e5f28d19" providerId="LiveId" clId="{0BF30CBE-73C0-4D27-9118-E7EBBBAFB155}" dt="2023-08-11T04:39:06.193" v="6692" actId="20577"/>
          <ac:spMkLst>
            <pc:docMk/>
            <pc:sldMk cId="4017832845" sldId="343"/>
            <ac:spMk id="3" creationId="{0EC737E2-1EBF-6244-8E0A-274D170CCCE9}"/>
          </ac:spMkLst>
        </pc:spChg>
        <pc:spChg chg="add mod">
          <ac:chgData name="Arshad Ullah" userId="69383b66e5f28d19" providerId="LiveId" clId="{0BF30CBE-73C0-4D27-9118-E7EBBBAFB155}" dt="2023-08-10T01:24:06.825" v="1008" actId="571"/>
          <ac:spMkLst>
            <pc:docMk/>
            <pc:sldMk cId="4017832845" sldId="343"/>
            <ac:spMk id="7" creationId="{16FB1999-06FB-DD70-6FE3-7D7769E40182}"/>
          </ac:spMkLst>
        </pc:spChg>
        <pc:spChg chg="add mod">
          <ac:chgData name="Arshad Ullah" userId="69383b66e5f28d19" providerId="LiveId" clId="{0BF30CBE-73C0-4D27-9118-E7EBBBAFB155}" dt="2023-08-10T01:24:06.825" v="1008" actId="571"/>
          <ac:spMkLst>
            <pc:docMk/>
            <pc:sldMk cId="4017832845" sldId="343"/>
            <ac:spMk id="8" creationId="{FB6AD2E0-D2BA-1EDF-FF3E-2B1A3D4D8096}"/>
          </ac:spMkLst>
        </pc:spChg>
        <pc:spChg chg="add mod">
          <ac:chgData name="Arshad Ullah" userId="69383b66e5f28d19" providerId="LiveId" clId="{0BF30CBE-73C0-4D27-9118-E7EBBBAFB155}" dt="2023-08-10T01:24:06.825" v="1008" actId="571"/>
          <ac:spMkLst>
            <pc:docMk/>
            <pc:sldMk cId="4017832845" sldId="343"/>
            <ac:spMk id="9" creationId="{36668A96-E036-4CB9-7282-B2621D0DEAB0}"/>
          </ac:spMkLst>
        </pc:spChg>
        <pc:grpChg chg="add mod">
          <ac:chgData name="Arshad Ullah" userId="69383b66e5f28d19" providerId="LiveId" clId="{0BF30CBE-73C0-4D27-9118-E7EBBBAFB155}" dt="2023-08-10T01:24:05.898" v="1007" actId="164"/>
          <ac:grpSpMkLst>
            <pc:docMk/>
            <pc:sldMk cId="4017832845" sldId="343"/>
            <ac:grpSpMk id="10" creationId="{629E1E29-F1CE-7845-4975-84E84394353D}"/>
          </ac:grpSpMkLst>
        </pc:grpChg>
      </pc:sldChg>
      <pc:sldChg chg="del">
        <pc:chgData name="Arshad Ullah" userId="69383b66e5f28d19" providerId="LiveId" clId="{0BF30CBE-73C0-4D27-9118-E7EBBBAFB155}" dt="2023-08-10T04:13:08.170" v="1958" actId="47"/>
        <pc:sldMkLst>
          <pc:docMk/>
          <pc:sldMk cId="3398884788" sldId="344"/>
        </pc:sldMkLst>
      </pc:sldChg>
      <pc:sldChg chg="addSp delSp modSp mod">
        <pc:chgData name="Arshad Ullah" userId="69383b66e5f28d19" providerId="LiveId" clId="{0BF30CBE-73C0-4D27-9118-E7EBBBAFB155}" dt="2023-08-11T04:35:29.732" v="6559" actId="29295"/>
        <pc:sldMkLst>
          <pc:docMk/>
          <pc:sldMk cId="2072174477" sldId="346"/>
        </pc:sldMkLst>
        <pc:spChg chg="mod">
          <ac:chgData name="Arshad Ullah" userId="69383b66e5f28d19" providerId="LiveId" clId="{0BF30CBE-73C0-4D27-9118-E7EBBBAFB155}" dt="2023-08-10T04:58:51.928" v="2965" actId="13926"/>
          <ac:spMkLst>
            <pc:docMk/>
            <pc:sldMk cId="2072174477" sldId="346"/>
            <ac:spMk id="2" creationId="{BB32CBCA-579B-A358-E1E1-F5394B36537F}"/>
          </ac:spMkLst>
        </pc:spChg>
        <pc:spChg chg="add del">
          <ac:chgData name="Arshad Ullah" userId="69383b66e5f28d19" providerId="LiveId" clId="{0BF30CBE-73C0-4D27-9118-E7EBBBAFB155}" dt="2023-08-10T01:23:24.787" v="1004" actId="22"/>
          <ac:spMkLst>
            <pc:docMk/>
            <pc:sldMk cId="2072174477" sldId="346"/>
            <ac:spMk id="4" creationId="{90F7244A-DDF3-E008-4B55-865F88CBBEB0}"/>
          </ac:spMkLst>
        </pc:spChg>
        <pc:spChg chg="add mod">
          <ac:chgData name="Arshad Ullah" userId="69383b66e5f28d19" providerId="LiveId" clId="{0BF30CBE-73C0-4D27-9118-E7EBBBAFB155}" dt="2023-08-10T01:25:30.006" v="1013"/>
          <ac:spMkLst>
            <pc:docMk/>
            <pc:sldMk cId="2072174477" sldId="346"/>
            <ac:spMk id="5" creationId="{09747878-C3D0-9A2A-7CA4-F349EC37E86E}"/>
          </ac:spMkLst>
        </pc:spChg>
        <pc:spChg chg="add mod">
          <ac:chgData name="Arshad Ullah" userId="69383b66e5f28d19" providerId="LiveId" clId="{0BF30CBE-73C0-4D27-9118-E7EBBBAFB155}" dt="2023-08-10T01:25:30.006" v="1013"/>
          <ac:spMkLst>
            <pc:docMk/>
            <pc:sldMk cId="2072174477" sldId="346"/>
            <ac:spMk id="8" creationId="{02A6926C-C210-E757-D414-A64C3D7CC02C}"/>
          </ac:spMkLst>
        </pc:spChg>
        <pc:spChg chg="add mod">
          <ac:chgData name="Arshad Ullah" userId="69383b66e5f28d19" providerId="LiveId" clId="{0BF30CBE-73C0-4D27-9118-E7EBBBAFB155}" dt="2023-08-10T01:25:30.006" v="1013"/>
          <ac:spMkLst>
            <pc:docMk/>
            <pc:sldMk cId="2072174477" sldId="346"/>
            <ac:spMk id="9" creationId="{BB91606D-CC7A-2A67-C814-4B03867D3D79}"/>
          </ac:spMkLst>
        </pc:spChg>
        <pc:picChg chg="mod">
          <ac:chgData name="Arshad Ullah" userId="69383b66e5f28d19" providerId="LiveId" clId="{0BF30CBE-73C0-4D27-9118-E7EBBBAFB155}" dt="2023-08-11T04:35:29.732" v="6559" actId="29295"/>
          <ac:picMkLst>
            <pc:docMk/>
            <pc:sldMk cId="2072174477" sldId="346"/>
            <ac:picMk id="7" creationId="{00F47B26-6646-4859-AAEF-1DC4DE3FD88F}"/>
          </ac:picMkLst>
        </pc:picChg>
      </pc:sldChg>
      <pc:sldChg chg="addSp delSp modSp mod">
        <pc:chgData name="Arshad Ullah" userId="69383b66e5f28d19" providerId="LiveId" clId="{0BF30CBE-73C0-4D27-9118-E7EBBBAFB155}" dt="2023-08-10T05:03:26.544" v="3283" actId="13926"/>
        <pc:sldMkLst>
          <pc:docMk/>
          <pc:sldMk cId="2351439976" sldId="347"/>
        </pc:sldMkLst>
        <pc:spChg chg="del mod">
          <ac:chgData name="Arshad Ullah" userId="69383b66e5f28d19" providerId="LiveId" clId="{0BF30CBE-73C0-4D27-9118-E7EBBBAFB155}" dt="2023-08-10T01:26:04.662" v="1017" actId="478"/>
          <ac:spMkLst>
            <pc:docMk/>
            <pc:sldMk cId="2351439976" sldId="347"/>
            <ac:spMk id="2" creationId="{37D75E85-59EF-445E-8928-63AC7377D2C2}"/>
          </ac:spMkLst>
        </pc:spChg>
        <pc:spChg chg="mod">
          <ac:chgData name="Arshad Ullah" userId="69383b66e5f28d19" providerId="LiveId" clId="{0BF30CBE-73C0-4D27-9118-E7EBBBAFB155}" dt="2023-08-10T04:59:15.012" v="2966" actId="20577"/>
          <ac:spMkLst>
            <pc:docMk/>
            <pc:sldMk cId="2351439976" sldId="347"/>
            <ac:spMk id="3" creationId="{4B4391A8-86CF-7246-9C31-CC6670044FDA}"/>
          </ac:spMkLst>
        </pc:spChg>
        <pc:spChg chg="del">
          <ac:chgData name="Arshad Ullah" userId="69383b66e5f28d19" providerId="LiveId" clId="{0BF30CBE-73C0-4D27-9118-E7EBBBAFB155}" dt="2023-08-10T01:25:52.813" v="1014" actId="478"/>
          <ac:spMkLst>
            <pc:docMk/>
            <pc:sldMk cId="2351439976" sldId="347"/>
            <ac:spMk id="5" creationId="{B26F5772-47E8-412F-A4E9-2F4CECCBF51E}"/>
          </ac:spMkLst>
        </pc:spChg>
        <pc:spChg chg="del">
          <ac:chgData name="Arshad Ullah" userId="69383b66e5f28d19" providerId="LiveId" clId="{0BF30CBE-73C0-4D27-9118-E7EBBBAFB155}" dt="2023-08-10T01:26:13.759" v="1018" actId="478"/>
          <ac:spMkLst>
            <pc:docMk/>
            <pc:sldMk cId="2351439976" sldId="347"/>
            <ac:spMk id="6" creationId="{5D82835A-A332-4647-B267-D78B14BFA4A8}"/>
          </ac:spMkLst>
        </pc:spChg>
        <pc:spChg chg="add del mod">
          <ac:chgData name="Arshad Ullah" userId="69383b66e5f28d19" providerId="LiveId" clId="{0BF30CBE-73C0-4D27-9118-E7EBBBAFB155}" dt="2023-08-10T00:57:11.902" v="13" actId="478"/>
          <ac:spMkLst>
            <pc:docMk/>
            <pc:sldMk cId="2351439976" sldId="347"/>
            <ac:spMk id="8" creationId="{3DC20F39-7D6F-7D3A-846B-7AF49C6E8710}"/>
          </ac:spMkLst>
        </pc:spChg>
        <pc:spChg chg="add del mod">
          <ac:chgData name="Arshad Ullah" userId="69383b66e5f28d19" providerId="LiveId" clId="{0BF30CBE-73C0-4D27-9118-E7EBBBAFB155}" dt="2023-08-10T05:03:26.544" v="3283" actId="13926"/>
          <ac:spMkLst>
            <pc:docMk/>
            <pc:sldMk cId="2351439976" sldId="347"/>
            <ac:spMk id="9" creationId="{F8C3B4C2-139C-1643-01CF-BCFD163A91C1}"/>
          </ac:spMkLst>
        </pc:spChg>
        <pc:spChg chg="add mod">
          <ac:chgData name="Arshad Ullah" userId="69383b66e5f28d19" providerId="LiveId" clId="{0BF30CBE-73C0-4D27-9118-E7EBBBAFB155}" dt="2023-08-10T01:26:16.856" v="1019"/>
          <ac:spMkLst>
            <pc:docMk/>
            <pc:sldMk cId="2351439976" sldId="347"/>
            <ac:spMk id="10" creationId="{07FEFE5F-9E04-2F77-505E-49F5348EF0C5}"/>
          </ac:spMkLst>
        </pc:spChg>
        <pc:spChg chg="add mod">
          <ac:chgData name="Arshad Ullah" userId="69383b66e5f28d19" providerId="LiveId" clId="{0BF30CBE-73C0-4D27-9118-E7EBBBAFB155}" dt="2023-08-10T01:26:16.856" v="1019"/>
          <ac:spMkLst>
            <pc:docMk/>
            <pc:sldMk cId="2351439976" sldId="347"/>
            <ac:spMk id="11" creationId="{08E95D76-7E26-B449-5465-A9D87EBF4A5A}"/>
          </ac:spMkLst>
        </pc:spChg>
        <pc:spChg chg="add mod">
          <ac:chgData name="Arshad Ullah" userId="69383b66e5f28d19" providerId="LiveId" clId="{0BF30CBE-73C0-4D27-9118-E7EBBBAFB155}" dt="2023-08-10T01:26:16.856" v="1019"/>
          <ac:spMkLst>
            <pc:docMk/>
            <pc:sldMk cId="2351439976" sldId="347"/>
            <ac:spMk id="12" creationId="{31BDE769-F89F-EC48-EC1F-8A1B9783BCDB}"/>
          </ac:spMkLst>
        </pc:spChg>
        <pc:graphicFrameChg chg="del mod">
          <ac:chgData name="Arshad Ullah" userId="69383b66e5f28d19" providerId="LiveId" clId="{0BF30CBE-73C0-4D27-9118-E7EBBBAFB155}" dt="2023-08-10T00:42:37.923" v="10" actId="478"/>
          <ac:graphicFrameMkLst>
            <pc:docMk/>
            <pc:sldMk cId="2351439976" sldId="347"/>
            <ac:graphicFrameMk id="4" creationId="{C666B7B5-0DD0-1F41-89D4-5604B093912F}"/>
          </ac:graphicFrameMkLst>
        </pc:graphicFrameChg>
      </pc:sldChg>
      <pc:sldChg chg="del">
        <pc:chgData name="Arshad Ullah" userId="69383b66e5f28d19" providerId="LiveId" clId="{0BF30CBE-73C0-4D27-9118-E7EBBBAFB155}" dt="2023-08-10T01:47:32.120" v="1527" actId="47"/>
        <pc:sldMkLst>
          <pc:docMk/>
          <pc:sldMk cId="2381825828" sldId="348"/>
        </pc:sldMkLst>
      </pc:sldChg>
      <pc:sldChg chg="modSp mod">
        <pc:chgData name="Arshad Ullah" userId="69383b66e5f28d19" providerId="LiveId" clId="{0BF30CBE-73C0-4D27-9118-E7EBBBAFB155}" dt="2023-08-11T04:29:30.022" v="6557" actId="20577"/>
        <pc:sldMkLst>
          <pc:docMk/>
          <pc:sldMk cId="1743235640" sldId="350"/>
        </pc:sldMkLst>
        <pc:spChg chg="mod">
          <ac:chgData name="Arshad Ullah" userId="69383b66e5f28d19" providerId="LiveId" clId="{0BF30CBE-73C0-4D27-9118-E7EBBBAFB155}" dt="2023-08-11T04:29:30.022" v="6557" actId="20577"/>
          <ac:spMkLst>
            <pc:docMk/>
            <pc:sldMk cId="1743235640" sldId="350"/>
            <ac:spMk id="3" creationId="{8D87CE19-F795-8240-B223-A5CA7C9DE0E5}"/>
          </ac:spMkLst>
        </pc:spChg>
        <pc:spChg chg="mod">
          <ac:chgData name="Arshad Ullah" userId="69383b66e5f28d19" providerId="LiveId" clId="{0BF30CBE-73C0-4D27-9118-E7EBBBAFB155}" dt="2023-08-11T04:22:32.087" v="6269" actId="20577"/>
          <ac:spMkLst>
            <pc:docMk/>
            <pc:sldMk cId="1743235640" sldId="350"/>
            <ac:spMk id="5" creationId="{788D6534-C18A-6F43-BFAE-88E2F83FD9B4}"/>
          </ac:spMkLst>
        </pc:spChg>
      </pc:sldChg>
      <pc:sldChg chg="addSp delSp modSp mod">
        <pc:chgData name="Arshad Ullah" userId="69383b66e5f28d19" providerId="LiveId" clId="{0BF30CBE-73C0-4D27-9118-E7EBBBAFB155}" dt="2023-08-10T05:08:29.861" v="3311" actId="20577"/>
        <pc:sldMkLst>
          <pc:docMk/>
          <pc:sldMk cId="738577510" sldId="351"/>
        </pc:sldMkLst>
        <pc:spChg chg="mod">
          <ac:chgData name="Arshad Ullah" userId="69383b66e5f28d19" providerId="LiveId" clId="{0BF30CBE-73C0-4D27-9118-E7EBBBAFB155}" dt="2023-08-10T05:08:29.861" v="3311" actId="20577"/>
          <ac:spMkLst>
            <pc:docMk/>
            <pc:sldMk cId="738577510" sldId="351"/>
            <ac:spMk id="2" creationId="{E209607A-1079-0440-B136-F827E83999C2}"/>
          </ac:spMkLst>
        </pc:spChg>
        <pc:spChg chg="mod">
          <ac:chgData name="Arshad Ullah" userId="69383b66e5f28d19" providerId="LiveId" clId="{0BF30CBE-73C0-4D27-9118-E7EBBBAFB155}" dt="2023-08-10T01:26:37.047" v="1024" actId="20577"/>
          <ac:spMkLst>
            <pc:docMk/>
            <pc:sldMk cId="738577510" sldId="351"/>
            <ac:spMk id="5" creationId="{23AB3FA8-4599-46DB-9C0B-749220AC2384}"/>
          </ac:spMkLst>
        </pc:spChg>
        <pc:spChg chg="add del mod">
          <ac:chgData name="Arshad Ullah" userId="69383b66e5f28d19" providerId="LiveId" clId="{0BF30CBE-73C0-4D27-9118-E7EBBBAFB155}" dt="2023-08-10T01:25:22.908" v="1011" actId="21"/>
          <ac:spMkLst>
            <pc:docMk/>
            <pc:sldMk cId="738577510" sldId="351"/>
            <ac:spMk id="7" creationId="{CA9F1EBE-E65C-B2C6-2538-FDE410F1D68A}"/>
          </ac:spMkLst>
        </pc:spChg>
        <pc:spChg chg="add del mod">
          <ac:chgData name="Arshad Ullah" userId="69383b66e5f28d19" providerId="LiveId" clId="{0BF30CBE-73C0-4D27-9118-E7EBBBAFB155}" dt="2023-08-10T01:25:22.908" v="1011" actId="21"/>
          <ac:spMkLst>
            <pc:docMk/>
            <pc:sldMk cId="738577510" sldId="351"/>
            <ac:spMk id="8" creationId="{D8216FB5-D47A-9624-77C8-84A2580893CC}"/>
          </ac:spMkLst>
        </pc:spChg>
        <pc:spChg chg="add del mod">
          <ac:chgData name="Arshad Ullah" userId="69383b66e5f28d19" providerId="LiveId" clId="{0BF30CBE-73C0-4D27-9118-E7EBBBAFB155}" dt="2023-08-10T01:25:22.908" v="1011" actId="21"/>
          <ac:spMkLst>
            <pc:docMk/>
            <pc:sldMk cId="738577510" sldId="351"/>
            <ac:spMk id="9" creationId="{F6A79BB9-8356-8360-C28C-ED051E389CB5}"/>
          </ac:spMkLst>
        </pc:spChg>
      </pc:sldChg>
      <pc:sldChg chg="del">
        <pc:chgData name="Arshad Ullah" userId="69383b66e5f28d19" providerId="LiveId" clId="{0BF30CBE-73C0-4D27-9118-E7EBBBAFB155}" dt="2023-08-10T01:47:34.955" v="1528" actId="47"/>
        <pc:sldMkLst>
          <pc:docMk/>
          <pc:sldMk cId="244918457" sldId="352"/>
        </pc:sldMkLst>
      </pc:sldChg>
      <pc:sldChg chg="del">
        <pc:chgData name="Arshad Ullah" userId="69383b66e5f28d19" providerId="LiveId" clId="{0BF30CBE-73C0-4D27-9118-E7EBBBAFB155}" dt="2023-08-10T01:47:36.398" v="1529" actId="47"/>
        <pc:sldMkLst>
          <pc:docMk/>
          <pc:sldMk cId="3466443543" sldId="353"/>
        </pc:sldMkLst>
      </pc:sldChg>
      <pc:sldChg chg="addSp delSp modSp mod">
        <pc:chgData name="Arshad Ullah" userId="69383b66e5f28d19" providerId="LiveId" clId="{0BF30CBE-73C0-4D27-9118-E7EBBBAFB155}" dt="2023-08-11T04:16:28.941" v="5887"/>
        <pc:sldMkLst>
          <pc:docMk/>
          <pc:sldMk cId="1696792912" sldId="354"/>
        </pc:sldMkLst>
        <pc:spChg chg="mod">
          <ac:chgData name="Arshad Ullah" userId="69383b66e5f28d19" providerId="LiveId" clId="{0BF30CBE-73C0-4D27-9118-E7EBBBAFB155}" dt="2023-08-11T04:14:33.270" v="5879" actId="20577"/>
          <ac:spMkLst>
            <pc:docMk/>
            <pc:sldMk cId="1696792912" sldId="354"/>
            <ac:spMk id="3" creationId="{8117664B-4754-7F4E-ADCF-6AF266499213}"/>
          </ac:spMkLst>
        </pc:spChg>
        <pc:spChg chg="del mod">
          <ac:chgData name="Arshad Ullah" userId="69383b66e5f28d19" providerId="LiveId" clId="{0BF30CBE-73C0-4D27-9118-E7EBBBAFB155}" dt="2023-08-11T03:34:42.625" v="5262" actId="478"/>
          <ac:spMkLst>
            <pc:docMk/>
            <pc:sldMk cId="1696792912" sldId="354"/>
            <ac:spMk id="4" creationId="{8B92D30E-08D1-F34C-AC54-52AB7886031F}"/>
          </ac:spMkLst>
        </pc:spChg>
        <pc:spChg chg="del mod">
          <ac:chgData name="Arshad Ullah" userId="69383b66e5f28d19" providerId="LiveId" clId="{0BF30CBE-73C0-4D27-9118-E7EBBBAFB155}" dt="2023-08-11T04:16:20.502" v="5884" actId="478"/>
          <ac:spMkLst>
            <pc:docMk/>
            <pc:sldMk cId="1696792912" sldId="354"/>
            <ac:spMk id="5" creationId="{99C74868-91C9-40B6-8069-D320F26E51F5}"/>
          </ac:spMkLst>
        </pc:spChg>
        <pc:spChg chg="del mod">
          <ac:chgData name="Arshad Ullah" userId="69383b66e5f28d19" providerId="LiveId" clId="{0BF30CBE-73C0-4D27-9118-E7EBBBAFB155}" dt="2023-08-11T04:16:15.577" v="5882" actId="478"/>
          <ac:spMkLst>
            <pc:docMk/>
            <pc:sldMk cId="1696792912" sldId="354"/>
            <ac:spMk id="6" creationId="{FB8B588C-90A8-4A3F-AE4F-BB5E476D20B9}"/>
          </ac:spMkLst>
        </pc:spChg>
        <pc:spChg chg="del mod">
          <ac:chgData name="Arshad Ullah" userId="69383b66e5f28d19" providerId="LiveId" clId="{0BF30CBE-73C0-4D27-9118-E7EBBBAFB155}" dt="2023-08-11T04:16:26.245" v="5886" actId="478"/>
          <ac:spMkLst>
            <pc:docMk/>
            <pc:sldMk cId="1696792912" sldId="354"/>
            <ac:spMk id="7" creationId="{F3B054C5-D38D-4250-8FB9-1381546143D5}"/>
          </ac:spMkLst>
        </pc:spChg>
        <pc:spChg chg="add mod">
          <ac:chgData name="Arshad Ullah" userId="69383b66e5f28d19" providerId="LiveId" clId="{0BF30CBE-73C0-4D27-9118-E7EBBBAFB155}" dt="2023-08-11T04:16:28.941" v="5887"/>
          <ac:spMkLst>
            <pc:docMk/>
            <pc:sldMk cId="1696792912" sldId="354"/>
            <ac:spMk id="8" creationId="{4EEF4AFB-8A81-8AA5-7230-8951BAACBED3}"/>
          </ac:spMkLst>
        </pc:spChg>
        <pc:spChg chg="add mod">
          <ac:chgData name="Arshad Ullah" userId="69383b66e5f28d19" providerId="LiveId" clId="{0BF30CBE-73C0-4D27-9118-E7EBBBAFB155}" dt="2023-08-11T04:16:28.941" v="5887"/>
          <ac:spMkLst>
            <pc:docMk/>
            <pc:sldMk cId="1696792912" sldId="354"/>
            <ac:spMk id="9" creationId="{A0176FF0-3A6B-8D5E-7BD7-2DCB08266C8D}"/>
          </ac:spMkLst>
        </pc:spChg>
        <pc:spChg chg="add mod">
          <ac:chgData name="Arshad Ullah" userId="69383b66e5f28d19" providerId="LiveId" clId="{0BF30CBE-73C0-4D27-9118-E7EBBBAFB155}" dt="2023-08-11T04:16:28.941" v="5887"/>
          <ac:spMkLst>
            <pc:docMk/>
            <pc:sldMk cId="1696792912" sldId="354"/>
            <ac:spMk id="10" creationId="{D331CCBC-34E9-E187-38BE-3820A530262C}"/>
          </ac:spMkLst>
        </pc:spChg>
      </pc:sldChg>
      <pc:sldChg chg="addSp delSp modSp add mod">
        <pc:chgData name="Arshad Ullah" userId="69383b66e5f28d19" providerId="LiveId" clId="{0BF30CBE-73C0-4D27-9118-E7EBBBAFB155}" dt="2023-08-10T05:05:55.379" v="3309" actId="20577"/>
        <pc:sldMkLst>
          <pc:docMk/>
          <pc:sldMk cId="2667751702" sldId="355"/>
        </pc:sldMkLst>
        <pc:spChg chg="del">
          <ac:chgData name="Arshad Ullah" userId="69383b66e5f28d19" providerId="LiveId" clId="{0BF30CBE-73C0-4D27-9118-E7EBBBAFB155}" dt="2023-08-10T01:27:24.359" v="1029" actId="478"/>
          <ac:spMkLst>
            <pc:docMk/>
            <pc:sldMk cId="2667751702" sldId="355"/>
            <ac:spMk id="2" creationId="{37D75E85-59EF-445E-8928-63AC7377D2C2}"/>
          </ac:spMkLst>
        </pc:spChg>
        <pc:spChg chg="mod">
          <ac:chgData name="Arshad Ullah" userId="69383b66e5f28d19" providerId="LiveId" clId="{0BF30CBE-73C0-4D27-9118-E7EBBBAFB155}" dt="2023-08-10T01:48:07.242" v="1536" actId="20577"/>
          <ac:spMkLst>
            <pc:docMk/>
            <pc:sldMk cId="2667751702" sldId="355"/>
            <ac:spMk id="3" creationId="{4B4391A8-86CF-7246-9C31-CC6670044FDA}"/>
          </ac:spMkLst>
        </pc:spChg>
        <pc:spChg chg="del">
          <ac:chgData name="Arshad Ullah" userId="69383b66e5f28d19" providerId="LiveId" clId="{0BF30CBE-73C0-4D27-9118-E7EBBBAFB155}" dt="2023-08-10T01:27:24.359" v="1029" actId="478"/>
          <ac:spMkLst>
            <pc:docMk/>
            <pc:sldMk cId="2667751702" sldId="355"/>
            <ac:spMk id="5" creationId="{B26F5772-47E8-412F-A4E9-2F4CECCBF51E}"/>
          </ac:spMkLst>
        </pc:spChg>
        <pc:spChg chg="del mod">
          <ac:chgData name="Arshad Ullah" userId="69383b66e5f28d19" providerId="LiveId" clId="{0BF30CBE-73C0-4D27-9118-E7EBBBAFB155}" dt="2023-08-10T01:27:29.359" v="1031" actId="478"/>
          <ac:spMkLst>
            <pc:docMk/>
            <pc:sldMk cId="2667751702" sldId="355"/>
            <ac:spMk id="6" creationId="{5D82835A-A332-4647-B267-D78B14BFA4A8}"/>
          </ac:spMkLst>
        </pc:spChg>
        <pc:spChg chg="mod">
          <ac:chgData name="Arshad Ullah" userId="69383b66e5f28d19" providerId="LiveId" clId="{0BF30CBE-73C0-4D27-9118-E7EBBBAFB155}" dt="2023-08-10T05:05:55.379" v="3309" actId="20577"/>
          <ac:spMkLst>
            <pc:docMk/>
            <pc:sldMk cId="2667751702" sldId="355"/>
            <ac:spMk id="9" creationId="{F8C3B4C2-139C-1643-01CF-BCFD163A91C1}"/>
          </ac:spMkLst>
        </pc:spChg>
        <pc:spChg chg="add del mod">
          <ac:chgData name="Arshad Ullah" userId="69383b66e5f28d19" providerId="LiveId" clId="{0BF30CBE-73C0-4D27-9118-E7EBBBAFB155}" dt="2023-08-10T01:27:01.597" v="1026" actId="478"/>
          <ac:spMkLst>
            <pc:docMk/>
            <pc:sldMk cId="2667751702" sldId="355"/>
            <ac:spMk id="11" creationId="{A9B5F8F2-71C8-B7D0-56A7-1015A00E7AF2}"/>
          </ac:spMkLst>
        </pc:spChg>
        <pc:spChg chg="add del mod">
          <ac:chgData name="Arshad Ullah" userId="69383b66e5f28d19" providerId="LiveId" clId="{0BF30CBE-73C0-4D27-9118-E7EBBBAFB155}" dt="2023-08-10T01:27:01.597" v="1026" actId="478"/>
          <ac:spMkLst>
            <pc:docMk/>
            <pc:sldMk cId="2667751702" sldId="355"/>
            <ac:spMk id="12" creationId="{D412E7AE-9649-1DDE-AA39-F5EAFA099262}"/>
          </ac:spMkLst>
        </pc:spChg>
        <pc:spChg chg="add del mod">
          <ac:chgData name="Arshad Ullah" userId="69383b66e5f28d19" providerId="LiveId" clId="{0BF30CBE-73C0-4D27-9118-E7EBBBAFB155}" dt="2023-08-10T01:27:01.597" v="1026" actId="478"/>
          <ac:spMkLst>
            <pc:docMk/>
            <pc:sldMk cId="2667751702" sldId="355"/>
            <ac:spMk id="13" creationId="{BFC384A9-9A3D-95E1-5175-00A0459E8B71}"/>
          </ac:spMkLst>
        </pc:spChg>
        <pc:spChg chg="add del mod">
          <ac:chgData name="Arshad Ullah" userId="69383b66e5f28d19" providerId="LiveId" clId="{0BF30CBE-73C0-4D27-9118-E7EBBBAFB155}" dt="2023-08-10T01:27:13.056" v="1028" actId="478"/>
          <ac:spMkLst>
            <pc:docMk/>
            <pc:sldMk cId="2667751702" sldId="355"/>
            <ac:spMk id="14" creationId="{68F824F5-216D-D9DF-6FA6-63D809DE8CAC}"/>
          </ac:spMkLst>
        </pc:spChg>
        <pc:spChg chg="add del mod">
          <ac:chgData name="Arshad Ullah" userId="69383b66e5f28d19" providerId="LiveId" clId="{0BF30CBE-73C0-4D27-9118-E7EBBBAFB155}" dt="2023-08-10T01:27:13.056" v="1028" actId="478"/>
          <ac:spMkLst>
            <pc:docMk/>
            <pc:sldMk cId="2667751702" sldId="355"/>
            <ac:spMk id="15" creationId="{AD4351A2-EE03-2E93-1CFF-95CC839E143A}"/>
          </ac:spMkLst>
        </pc:spChg>
        <pc:spChg chg="add del mod">
          <ac:chgData name="Arshad Ullah" userId="69383b66e5f28d19" providerId="LiveId" clId="{0BF30CBE-73C0-4D27-9118-E7EBBBAFB155}" dt="2023-08-10T01:27:13.056" v="1028" actId="478"/>
          <ac:spMkLst>
            <pc:docMk/>
            <pc:sldMk cId="2667751702" sldId="355"/>
            <ac:spMk id="16" creationId="{68418405-55CB-25CC-E83C-079482A4B359}"/>
          </ac:spMkLst>
        </pc:spChg>
        <pc:spChg chg="add mod">
          <ac:chgData name="Arshad Ullah" userId="69383b66e5f28d19" providerId="LiveId" clId="{0BF30CBE-73C0-4D27-9118-E7EBBBAFB155}" dt="2023-08-10T01:27:34.052" v="1032"/>
          <ac:spMkLst>
            <pc:docMk/>
            <pc:sldMk cId="2667751702" sldId="355"/>
            <ac:spMk id="17" creationId="{BE73599B-0364-3007-3490-34C13C66124B}"/>
          </ac:spMkLst>
        </pc:spChg>
        <pc:spChg chg="add mod">
          <ac:chgData name="Arshad Ullah" userId="69383b66e5f28d19" providerId="LiveId" clId="{0BF30CBE-73C0-4D27-9118-E7EBBBAFB155}" dt="2023-08-10T01:27:34.052" v="1032"/>
          <ac:spMkLst>
            <pc:docMk/>
            <pc:sldMk cId="2667751702" sldId="355"/>
            <ac:spMk id="18" creationId="{0E0F8270-02E0-5473-9DBB-C1C418120016}"/>
          </ac:spMkLst>
        </pc:spChg>
        <pc:spChg chg="add mod">
          <ac:chgData name="Arshad Ullah" userId="69383b66e5f28d19" providerId="LiveId" clId="{0BF30CBE-73C0-4D27-9118-E7EBBBAFB155}" dt="2023-08-10T01:27:34.052" v="1032"/>
          <ac:spMkLst>
            <pc:docMk/>
            <pc:sldMk cId="2667751702" sldId="355"/>
            <ac:spMk id="19" creationId="{551D1163-279C-A324-77B4-957C30393D04}"/>
          </ac:spMkLst>
        </pc:spChg>
        <pc:picChg chg="add mod">
          <ac:chgData name="Arshad Ullah" userId="69383b66e5f28d19" providerId="LiveId" clId="{0BF30CBE-73C0-4D27-9118-E7EBBBAFB155}" dt="2023-08-10T01:27:49.970" v="1051" actId="1038"/>
          <ac:picMkLst>
            <pc:docMk/>
            <pc:sldMk cId="2667751702" sldId="355"/>
            <ac:picMk id="7" creationId="{5440F221-1819-A5A0-49D3-6319307D5419}"/>
          </ac:picMkLst>
        </pc:picChg>
        <pc:picChg chg="add mod">
          <ac:chgData name="Arshad Ullah" userId="69383b66e5f28d19" providerId="LiveId" clId="{0BF30CBE-73C0-4D27-9118-E7EBBBAFB155}" dt="2023-08-10T01:21:16.580" v="992" actId="1076"/>
          <ac:picMkLst>
            <pc:docMk/>
            <pc:sldMk cId="2667751702" sldId="355"/>
            <ac:picMk id="10" creationId="{6461497C-595C-154B-3181-76D02B9555EB}"/>
          </ac:picMkLst>
        </pc:picChg>
      </pc:sldChg>
      <pc:sldChg chg="addSp delSp modSp add mod">
        <pc:chgData name="Arshad Ullah" userId="69383b66e5f28d19" providerId="LiveId" clId="{0BF30CBE-73C0-4D27-9118-E7EBBBAFB155}" dt="2023-08-10T01:46:45.320" v="1523"/>
        <pc:sldMkLst>
          <pc:docMk/>
          <pc:sldMk cId="4013690445" sldId="356"/>
        </pc:sldMkLst>
        <pc:spChg chg="mod">
          <ac:chgData name="Arshad Ullah" userId="69383b66e5f28d19" providerId="LiveId" clId="{0BF30CBE-73C0-4D27-9118-E7EBBBAFB155}" dt="2023-08-10T01:46:45.320" v="1523"/>
          <ac:spMkLst>
            <pc:docMk/>
            <pc:sldMk cId="4013690445" sldId="356"/>
            <ac:spMk id="3" creationId="{4B4391A8-86CF-7246-9C31-CC6670044FDA}"/>
          </ac:spMkLst>
        </pc:spChg>
        <pc:spChg chg="add mod">
          <ac:chgData name="Arshad Ullah" userId="69383b66e5f28d19" providerId="LiveId" clId="{0BF30CBE-73C0-4D27-9118-E7EBBBAFB155}" dt="2023-08-10T01:41:22.177" v="1427" actId="1076"/>
          <ac:spMkLst>
            <pc:docMk/>
            <pc:sldMk cId="4013690445" sldId="356"/>
            <ac:spMk id="8" creationId="{2AA587CF-F47E-96CA-E47D-F5DA3D8CCC9D}"/>
          </ac:spMkLst>
        </pc:spChg>
        <pc:spChg chg="mod">
          <ac:chgData name="Arshad Ullah" userId="69383b66e5f28d19" providerId="LiveId" clId="{0BF30CBE-73C0-4D27-9118-E7EBBBAFB155}" dt="2023-08-10T01:34:28.696" v="1270"/>
          <ac:spMkLst>
            <pc:docMk/>
            <pc:sldMk cId="4013690445" sldId="356"/>
            <ac:spMk id="9" creationId="{F8C3B4C2-139C-1643-01CF-BCFD163A91C1}"/>
          </ac:spMkLst>
        </pc:spChg>
        <pc:picChg chg="add mod">
          <ac:chgData name="Arshad Ullah" userId="69383b66e5f28d19" providerId="LiveId" clId="{0BF30CBE-73C0-4D27-9118-E7EBBBAFB155}" dt="2023-08-10T01:40:39.040" v="1389" actId="1037"/>
          <ac:picMkLst>
            <pc:docMk/>
            <pc:sldMk cId="4013690445" sldId="356"/>
            <ac:picMk id="4" creationId="{2EDE7459-1AED-244B-BE61-3407200F1BD2}"/>
          </ac:picMkLst>
        </pc:picChg>
        <pc:picChg chg="add mod">
          <ac:chgData name="Arshad Ullah" userId="69383b66e5f28d19" providerId="LiveId" clId="{0BF30CBE-73C0-4D27-9118-E7EBBBAFB155}" dt="2023-08-10T01:41:08.251" v="1426" actId="14100"/>
          <ac:picMkLst>
            <pc:docMk/>
            <pc:sldMk cId="4013690445" sldId="356"/>
            <ac:picMk id="6" creationId="{7337346B-F278-523D-C6E3-52DEA6E65B40}"/>
          </ac:picMkLst>
        </pc:picChg>
        <pc:picChg chg="del">
          <ac:chgData name="Arshad Ullah" userId="69383b66e5f28d19" providerId="LiveId" clId="{0BF30CBE-73C0-4D27-9118-E7EBBBAFB155}" dt="2023-08-10T01:31:51.785" v="1218" actId="478"/>
          <ac:picMkLst>
            <pc:docMk/>
            <pc:sldMk cId="4013690445" sldId="356"/>
            <ac:picMk id="7" creationId="{5440F221-1819-A5A0-49D3-6319307D5419}"/>
          </ac:picMkLst>
        </pc:picChg>
        <pc:picChg chg="del">
          <ac:chgData name="Arshad Ullah" userId="69383b66e5f28d19" providerId="LiveId" clId="{0BF30CBE-73C0-4D27-9118-E7EBBBAFB155}" dt="2023-08-10T01:31:48.760" v="1217" actId="478"/>
          <ac:picMkLst>
            <pc:docMk/>
            <pc:sldMk cId="4013690445" sldId="356"/>
            <ac:picMk id="10" creationId="{6461497C-595C-154B-3181-76D02B9555EB}"/>
          </ac:picMkLst>
        </pc:picChg>
      </pc:sldChg>
      <pc:sldChg chg="addSp delSp modSp add mod">
        <pc:chgData name="Arshad Ullah" userId="69383b66e5f28d19" providerId="LiveId" clId="{0BF30CBE-73C0-4D27-9118-E7EBBBAFB155}" dt="2023-08-11T04:36:52.095" v="6614" actId="20577"/>
        <pc:sldMkLst>
          <pc:docMk/>
          <pc:sldMk cId="2031085596" sldId="357"/>
        </pc:sldMkLst>
        <pc:spChg chg="mod">
          <ac:chgData name="Arshad Ullah" userId="69383b66e5f28d19" providerId="LiveId" clId="{0BF30CBE-73C0-4D27-9118-E7EBBBAFB155}" dt="2023-08-10T03:38:09.597" v="1569" actId="1035"/>
          <ac:spMkLst>
            <pc:docMk/>
            <pc:sldMk cId="2031085596" sldId="357"/>
            <ac:spMk id="3" creationId="{4B4391A8-86CF-7246-9C31-CC6670044FDA}"/>
          </ac:spMkLst>
        </pc:spChg>
        <pc:spChg chg="del">
          <ac:chgData name="Arshad Ullah" userId="69383b66e5f28d19" providerId="LiveId" clId="{0BF30CBE-73C0-4D27-9118-E7EBBBAFB155}" dt="2023-08-10T01:45:58.242" v="1509" actId="478"/>
          <ac:spMkLst>
            <pc:docMk/>
            <pc:sldMk cId="2031085596" sldId="357"/>
            <ac:spMk id="8" creationId="{2AA587CF-F47E-96CA-E47D-F5DA3D8CCC9D}"/>
          </ac:spMkLst>
        </pc:spChg>
        <pc:spChg chg="mod">
          <ac:chgData name="Arshad Ullah" userId="69383b66e5f28d19" providerId="LiveId" clId="{0BF30CBE-73C0-4D27-9118-E7EBBBAFB155}" dt="2023-08-11T04:36:52.095" v="6614" actId="20577"/>
          <ac:spMkLst>
            <pc:docMk/>
            <pc:sldMk cId="2031085596" sldId="357"/>
            <ac:spMk id="9" creationId="{F8C3B4C2-139C-1643-01CF-BCFD163A91C1}"/>
          </ac:spMkLst>
        </pc:spChg>
        <pc:picChg chg="del">
          <ac:chgData name="Arshad Ullah" userId="69383b66e5f28d19" providerId="LiveId" clId="{0BF30CBE-73C0-4D27-9118-E7EBBBAFB155}" dt="2023-08-10T01:45:39.896" v="1505" actId="478"/>
          <ac:picMkLst>
            <pc:docMk/>
            <pc:sldMk cId="2031085596" sldId="357"/>
            <ac:picMk id="4" creationId="{2EDE7459-1AED-244B-BE61-3407200F1BD2}"/>
          </ac:picMkLst>
        </pc:picChg>
        <pc:picChg chg="add mod">
          <ac:chgData name="Arshad Ullah" userId="69383b66e5f28d19" providerId="LiveId" clId="{0BF30CBE-73C0-4D27-9118-E7EBBBAFB155}" dt="2023-08-10T01:45:53.102" v="1508" actId="1076"/>
          <ac:picMkLst>
            <pc:docMk/>
            <pc:sldMk cId="2031085596" sldId="357"/>
            <ac:picMk id="5" creationId="{0038423B-EEC6-3AB2-C6C9-52E06E6D31F3}"/>
          </ac:picMkLst>
        </pc:picChg>
        <pc:picChg chg="del">
          <ac:chgData name="Arshad Ullah" userId="69383b66e5f28d19" providerId="LiveId" clId="{0BF30CBE-73C0-4D27-9118-E7EBBBAFB155}" dt="2023-08-10T01:45:42.661" v="1506" actId="478"/>
          <ac:picMkLst>
            <pc:docMk/>
            <pc:sldMk cId="2031085596" sldId="357"/>
            <ac:picMk id="6" creationId="{7337346B-F278-523D-C6E3-52DEA6E65B40}"/>
          </ac:picMkLst>
        </pc:picChg>
      </pc:sldChg>
      <pc:sldChg chg="addSp delSp modSp add mod">
        <pc:chgData name="Arshad Ullah" userId="69383b66e5f28d19" providerId="LiveId" clId="{0BF30CBE-73C0-4D27-9118-E7EBBBAFB155}" dt="2023-08-10T04:17:48.236" v="2154" actId="20577"/>
        <pc:sldMkLst>
          <pc:docMk/>
          <pc:sldMk cId="2184894284" sldId="358"/>
        </pc:sldMkLst>
        <pc:spChg chg="mod">
          <ac:chgData name="Arshad Ullah" userId="69383b66e5f28d19" providerId="LiveId" clId="{0BF30CBE-73C0-4D27-9118-E7EBBBAFB155}" dt="2023-08-10T04:14:59.748" v="1979" actId="20577"/>
          <ac:spMkLst>
            <pc:docMk/>
            <pc:sldMk cId="2184894284" sldId="358"/>
            <ac:spMk id="3" creationId="{4B4391A8-86CF-7246-9C31-CC6670044FDA}"/>
          </ac:spMkLst>
        </pc:spChg>
        <pc:spChg chg="mod">
          <ac:chgData name="Arshad Ullah" userId="69383b66e5f28d19" providerId="LiveId" clId="{0BF30CBE-73C0-4D27-9118-E7EBBBAFB155}" dt="2023-08-10T04:17:48.236" v="2154" actId="20577"/>
          <ac:spMkLst>
            <pc:docMk/>
            <pc:sldMk cId="2184894284" sldId="358"/>
            <ac:spMk id="9" creationId="{F8C3B4C2-139C-1643-01CF-BCFD163A91C1}"/>
          </ac:spMkLst>
        </pc:spChg>
        <pc:picChg chg="add mod">
          <ac:chgData name="Arshad Ullah" userId="69383b66e5f28d19" providerId="LiveId" clId="{0BF30CBE-73C0-4D27-9118-E7EBBBAFB155}" dt="2023-08-10T04:17:03.361" v="2096" actId="1036"/>
          <ac:picMkLst>
            <pc:docMk/>
            <pc:sldMk cId="2184894284" sldId="358"/>
            <ac:picMk id="4" creationId="{C811108B-362F-E068-6048-0AAA017AF723}"/>
          </ac:picMkLst>
        </pc:picChg>
        <pc:picChg chg="del">
          <ac:chgData name="Arshad Ullah" userId="69383b66e5f28d19" providerId="LiveId" clId="{0BF30CBE-73C0-4D27-9118-E7EBBBAFB155}" dt="2023-08-10T04:03:32.889" v="1676" actId="478"/>
          <ac:picMkLst>
            <pc:docMk/>
            <pc:sldMk cId="2184894284" sldId="358"/>
            <ac:picMk id="5" creationId="{0038423B-EEC6-3AB2-C6C9-52E06E6D31F3}"/>
          </ac:picMkLst>
        </pc:picChg>
      </pc:sldChg>
      <pc:sldChg chg="addSp delSp modSp add mod">
        <pc:chgData name="Arshad Ullah" userId="69383b66e5f28d19" providerId="LiveId" clId="{0BF30CBE-73C0-4D27-9118-E7EBBBAFB155}" dt="2023-08-10T04:16:29.128" v="2083" actId="14100"/>
        <pc:sldMkLst>
          <pc:docMk/>
          <pc:sldMk cId="4039278593" sldId="359"/>
        </pc:sldMkLst>
        <pc:spChg chg="mod">
          <ac:chgData name="Arshad Ullah" userId="69383b66e5f28d19" providerId="LiveId" clId="{0BF30CBE-73C0-4D27-9118-E7EBBBAFB155}" dt="2023-08-10T04:15:23.719" v="1993" actId="20577"/>
          <ac:spMkLst>
            <pc:docMk/>
            <pc:sldMk cId="4039278593" sldId="359"/>
            <ac:spMk id="3" creationId="{4B4391A8-86CF-7246-9C31-CC6670044FDA}"/>
          </ac:spMkLst>
        </pc:spChg>
        <pc:spChg chg="add del mod">
          <ac:chgData name="Arshad Ullah" userId="69383b66e5f28d19" providerId="LiveId" clId="{0BF30CBE-73C0-4D27-9118-E7EBBBAFB155}" dt="2023-08-10T04:09:37.849" v="1826"/>
          <ac:spMkLst>
            <pc:docMk/>
            <pc:sldMk cId="4039278593" sldId="359"/>
            <ac:spMk id="6" creationId="{C0EF1E74-F94F-101F-29CA-FE4616BB5D28}"/>
          </ac:spMkLst>
        </pc:spChg>
        <pc:spChg chg="add mod">
          <ac:chgData name="Arshad Ullah" userId="69383b66e5f28d19" providerId="LiveId" clId="{0BF30CBE-73C0-4D27-9118-E7EBBBAFB155}" dt="2023-08-10T04:16:16.452" v="2082" actId="20577"/>
          <ac:spMkLst>
            <pc:docMk/>
            <pc:sldMk cId="4039278593" sldId="359"/>
            <ac:spMk id="7" creationId="{3169E78B-1DB6-45C4-18B0-A0BFC2C18D55}"/>
          </ac:spMkLst>
        </pc:spChg>
        <pc:spChg chg="del mod">
          <ac:chgData name="Arshad Ullah" userId="69383b66e5f28d19" providerId="LiveId" clId="{0BF30CBE-73C0-4D27-9118-E7EBBBAFB155}" dt="2023-08-10T04:07:20.271" v="1743"/>
          <ac:spMkLst>
            <pc:docMk/>
            <pc:sldMk cId="4039278593" sldId="359"/>
            <ac:spMk id="9" creationId="{F8C3B4C2-139C-1643-01CF-BCFD163A91C1}"/>
          </ac:spMkLst>
        </pc:spChg>
        <pc:picChg chg="del">
          <ac:chgData name="Arshad Ullah" userId="69383b66e5f28d19" providerId="LiveId" clId="{0BF30CBE-73C0-4D27-9118-E7EBBBAFB155}" dt="2023-08-10T04:05:02.515" v="1687" actId="478"/>
          <ac:picMkLst>
            <pc:docMk/>
            <pc:sldMk cId="4039278593" sldId="359"/>
            <ac:picMk id="4" creationId="{C811108B-362F-E068-6048-0AAA017AF723}"/>
          </ac:picMkLst>
        </pc:picChg>
        <pc:picChg chg="add mod">
          <ac:chgData name="Arshad Ullah" userId="69383b66e5f28d19" providerId="LiveId" clId="{0BF30CBE-73C0-4D27-9118-E7EBBBAFB155}" dt="2023-08-10T04:16:29.128" v="2083" actId="14100"/>
          <ac:picMkLst>
            <pc:docMk/>
            <pc:sldMk cId="4039278593" sldId="359"/>
            <ac:picMk id="5" creationId="{2F421F7C-B7FA-B8AE-080F-F3AB0EA4CA9D}"/>
          </ac:picMkLst>
        </pc:picChg>
      </pc:sldChg>
      <pc:sldChg chg="addSp delSp modSp add mod">
        <pc:chgData name="Arshad Ullah" userId="69383b66e5f28d19" providerId="LiveId" clId="{0BF30CBE-73C0-4D27-9118-E7EBBBAFB155}" dt="2023-08-10T04:31:17.648" v="2560" actId="20577"/>
        <pc:sldMkLst>
          <pc:docMk/>
          <pc:sldMk cId="3200945348" sldId="360"/>
        </pc:sldMkLst>
        <pc:spChg chg="mod">
          <ac:chgData name="Arshad Ullah" userId="69383b66e5f28d19" providerId="LiveId" clId="{0BF30CBE-73C0-4D27-9118-E7EBBBAFB155}" dt="2023-08-10T04:25:17.238" v="2378" actId="20577"/>
          <ac:spMkLst>
            <pc:docMk/>
            <pc:sldMk cId="3200945348" sldId="360"/>
            <ac:spMk id="3" creationId="{4B4391A8-86CF-7246-9C31-CC6670044FDA}"/>
          </ac:spMkLst>
        </pc:spChg>
        <pc:spChg chg="add del mod">
          <ac:chgData name="Arshad Ullah" userId="69383b66e5f28d19" providerId="LiveId" clId="{0BF30CBE-73C0-4D27-9118-E7EBBBAFB155}" dt="2023-08-10T04:31:17.648" v="2560" actId="20577"/>
          <ac:spMkLst>
            <pc:docMk/>
            <pc:sldMk cId="3200945348" sldId="360"/>
            <ac:spMk id="7" creationId="{3169E78B-1DB6-45C4-18B0-A0BFC2C18D55}"/>
          </ac:spMkLst>
        </pc:spChg>
        <pc:picChg chg="add mod">
          <ac:chgData name="Arshad Ullah" userId="69383b66e5f28d19" providerId="LiveId" clId="{0BF30CBE-73C0-4D27-9118-E7EBBBAFB155}" dt="2023-08-10T04:30:32.747" v="2522" actId="14100"/>
          <ac:picMkLst>
            <pc:docMk/>
            <pc:sldMk cId="3200945348" sldId="360"/>
            <ac:picMk id="4" creationId="{240B2DFA-8213-F268-EBCC-8ED87C90EF97}"/>
          </ac:picMkLst>
        </pc:picChg>
        <pc:picChg chg="del">
          <ac:chgData name="Arshad Ullah" userId="69383b66e5f28d19" providerId="LiveId" clId="{0BF30CBE-73C0-4D27-9118-E7EBBBAFB155}" dt="2023-08-10T04:20:44.106" v="2216" actId="478"/>
          <ac:picMkLst>
            <pc:docMk/>
            <pc:sldMk cId="3200945348" sldId="360"/>
            <ac:picMk id="5" creationId="{2F421F7C-B7FA-B8AE-080F-F3AB0EA4CA9D}"/>
          </ac:picMkLst>
        </pc:picChg>
      </pc:sldChg>
      <pc:sldChg chg="addSp delSp modSp add mod">
        <pc:chgData name="Arshad Ullah" userId="69383b66e5f28d19" providerId="LiveId" clId="{0BF30CBE-73C0-4D27-9118-E7EBBBAFB155}" dt="2023-08-10T04:37:40.899" v="2719" actId="20577"/>
        <pc:sldMkLst>
          <pc:docMk/>
          <pc:sldMk cId="4226038274" sldId="361"/>
        </pc:sldMkLst>
        <pc:spChg chg="mod">
          <ac:chgData name="Arshad Ullah" userId="69383b66e5f28d19" providerId="LiveId" clId="{0BF30CBE-73C0-4D27-9118-E7EBBBAFB155}" dt="2023-08-10T04:37:40.899" v="2719" actId="20577"/>
          <ac:spMkLst>
            <pc:docMk/>
            <pc:sldMk cId="4226038274" sldId="361"/>
            <ac:spMk id="3" creationId="{4B4391A8-86CF-7246-9C31-CC6670044FDA}"/>
          </ac:spMkLst>
        </pc:spChg>
        <pc:spChg chg="mod">
          <ac:chgData name="Arshad Ullah" userId="69383b66e5f28d19" providerId="LiveId" clId="{0BF30CBE-73C0-4D27-9118-E7EBBBAFB155}" dt="2023-08-10T04:36:52.127" v="2712" actId="20577"/>
          <ac:spMkLst>
            <pc:docMk/>
            <pc:sldMk cId="4226038274" sldId="361"/>
            <ac:spMk id="7" creationId="{3169E78B-1DB6-45C4-18B0-A0BFC2C18D55}"/>
          </ac:spMkLst>
        </pc:spChg>
        <pc:picChg chg="del">
          <ac:chgData name="Arshad Ullah" userId="69383b66e5f28d19" providerId="LiveId" clId="{0BF30CBE-73C0-4D27-9118-E7EBBBAFB155}" dt="2023-08-10T04:32:32.934" v="2562" actId="478"/>
          <ac:picMkLst>
            <pc:docMk/>
            <pc:sldMk cId="4226038274" sldId="361"/>
            <ac:picMk id="4" creationId="{240B2DFA-8213-F268-EBCC-8ED87C90EF97}"/>
          </ac:picMkLst>
        </pc:picChg>
        <pc:picChg chg="add mod">
          <ac:chgData name="Arshad Ullah" userId="69383b66e5f28d19" providerId="LiveId" clId="{0BF30CBE-73C0-4D27-9118-E7EBBBAFB155}" dt="2023-08-10T04:35:54.378" v="2651" actId="14100"/>
          <ac:picMkLst>
            <pc:docMk/>
            <pc:sldMk cId="4226038274" sldId="361"/>
            <ac:picMk id="5" creationId="{A86DBE3E-814E-092E-590C-B3545161C5B7}"/>
          </ac:picMkLst>
        </pc:picChg>
      </pc:sldChg>
      <pc:sldChg chg="addSp delSp modSp add mod">
        <pc:chgData name="Arshad Ullah" userId="69383b66e5f28d19" providerId="LiveId" clId="{0BF30CBE-73C0-4D27-9118-E7EBBBAFB155}" dt="2023-08-10T04:44:14.142" v="2730" actId="1076"/>
        <pc:sldMkLst>
          <pc:docMk/>
          <pc:sldMk cId="1117586469" sldId="362"/>
        </pc:sldMkLst>
        <pc:picChg chg="add mod">
          <ac:chgData name="Arshad Ullah" userId="69383b66e5f28d19" providerId="LiveId" clId="{0BF30CBE-73C0-4D27-9118-E7EBBBAFB155}" dt="2023-08-10T04:42:27.557" v="2727" actId="14100"/>
          <ac:picMkLst>
            <pc:docMk/>
            <pc:sldMk cId="1117586469" sldId="362"/>
            <ac:picMk id="4" creationId="{0B325A98-14CD-3B58-40C6-5EFB4C0F811A}"/>
          </ac:picMkLst>
        </pc:picChg>
        <pc:picChg chg="del mod">
          <ac:chgData name="Arshad Ullah" userId="69383b66e5f28d19" providerId="LiveId" clId="{0BF30CBE-73C0-4D27-9118-E7EBBBAFB155}" dt="2023-08-10T04:39:22.980" v="2722" actId="478"/>
          <ac:picMkLst>
            <pc:docMk/>
            <pc:sldMk cId="1117586469" sldId="362"/>
            <ac:picMk id="5" creationId="{A86DBE3E-814E-092E-590C-B3545161C5B7}"/>
          </ac:picMkLst>
        </pc:picChg>
        <pc:picChg chg="add mod">
          <ac:chgData name="Arshad Ullah" userId="69383b66e5f28d19" providerId="LiveId" clId="{0BF30CBE-73C0-4D27-9118-E7EBBBAFB155}" dt="2023-08-10T04:44:14.142" v="2730" actId="1076"/>
          <ac:picMkLst>
            <pc:docMk/>
            <pc:sldMk cId="1117586469" sldId="362"/>
            <ac:picMk id="8" creationId="{526824B5-CE4F-D557-FFDE-94A0550E1D7B}"/>
          </ac:picMkLst>
        </pc:picChg>
      </pc:sldChg>
      <pc:sldChg chg="addSp delSp modSp add mod">
        <pc:chgData name="Arshad Ullah" userId="69383b66e5f28d19" providerId="LiveId" clId="{0BF30CBE-73C0-4D27-9118-E7EBBBAFB155}" dt="2023-08-10T04:50:03.835" v="2898" actId="20577"/>
        <pc:sldMkLst>
          <pc:docMk/>
          <pc:sldMk cId="2632162069" sldId="363"/>
        </pc:sldMkLst>
        <pc:spChg chg="add mod">
          <ac:chgData name="Arshad Ullah" userId="69383b66e5f28d19" providerId="LiveId" clId="{0BF30CBE-73C0-4D27-9118-E7EBBBAFB155}" dt="2023-08-10T04:50:03.835" v="2898" actId="20577"/>
          <ac:spMkLst>
            <pc:docMk/>
            <pc:sldMk cId="2632162069" sldId="363"/>
            <ac:spMk id="6" creationId="{A4D9E8D2-463A-8A58-E6A6-BD43AE61D1E5}"/>
          </ac:spMkLst>
        </pc:spChg>
        <pc:spChg chg="mod">
          <ac:chgData name="Arshad Ullah" userId="69383b66e5f28d19" providerId="LiveId" clId="{0BF30CBE-73C0-4D27-9118-E7EBBBAFB155}" dt="2023-08-10T04:46:33.684" v="2736" actId="20577"/>
          <ac:spMkLst>
            <pc:docMk/>
            <pc:sldMk cId="2632162069" sldId="363"/>
            <ac:spMk id="7" creationId="{3169E78B-1DB6-45C4-18B0-A0BFC2C18D55}"/>
          </ac:spMkLst>
        </pc:spChg>
        <pc:picChg chg="del">
          <ac:chgData name="Arshad Ullah" userId="69383b66e5f28d19" providerId="LiveId" clId="{0BF30CBE-73C0-4D27-9118-E7EBBBAFB155}" dt="2023-08-10T04:46:37.578" v="2737" actId="478"/>
          <ac:picMkLst>
            <pc:docMk/>
            <pc:sldMk cId="2632162069" sldId="363"/>
            <ac:picMk id="4" creationId="{0B325A98-14CD-3B58-40C6-5EFB4C0F811A}"/>
          </ac:picMkLst>
        </pc:picChg>
        <pc:picChg chg="add mod">
          <ac:chgData name="Arshad Ullah" userId="69383b66e5f28d19" providerId="LiveId" clId="{0BF30CBE-73C0-4D27-9118-E7EBBBAFB155}" dt="2023-08-10T04:47:57.500" v="2764" actId="1035"/>
          <ac:picMkLst>
            <pc:docMk/>
            <pc:sldMk cId="2632162069" sldId="363"/>
            <ac:picMk id="5" creationId="{997CD2DD-DF8B-1C6A-AC51-A783E96D6FD7}"/>
          </ac:picMkLst>
        </pc:picChg>
        <pc:picChg chg="del">
          <ac:chgData name="Arshad Ullah" userId="69383b66e5f28d19" providerId="LiveId" clId="{0BF30CBE-73C0-4D27-9118-E7EBBBAFB155}" dt="2023-08-10T04:46:40.632" v="2738" actId="478"/>
          <ac:picMkLst>
            <pc:docMk/>
            <pc:sldMk cId="2632162069" sldId="363"/>
            <ac:picMk id="8" creationId="{526824B5-CE4F-D557-FFDE-94A0550E1D7B}"/>
          </ac:picMkLst>
        </pc:picChg>
      </pc:sldChg>
      <pc:sldChg chg="addSp delSp modSp add mod">
        <pc:chgData name="Arshad Ullah" userId="69383b66e5f28d19" providerId="LiveId" clId="{0BF30CBE-73C0-4D27-9118-E7EBBBAFB155}" dt="2023-08-11T02:36:03.300" v="4520" actId="20577"/>
        <pc:sldMkLst>
          <pc:docMk/>
          <pc:sldMk cId="3670221982" sldId="364"/>
        </pc:sldMkLst>
        <pc:spChg chg="add del mod">
          <ac:chgData name="Arshad Ullah" userId="69383b66e5f28d19" providerId="LiveId" clId="{0BF30CBE-73C0-4D27-9118-E7EBBBAFB155}" dt="2023-08-11T01:56:11.583" v="3403"/>
          <ac:spMkLst>
            <pc:docMk/>
            <pc:sldMk cId="3670221982" sldId="364"/>
            <ac:spMk id="2" creationId="{52359E5D-0044-3F0B-9E2D-E0E543F9F53E}"/>
          </ac:spMkLst>
        </pc:spChg>
        <pc:spChg chg="mod">
          <ac:chgData name="Arshad Ullah" userId="69383b66e5f28d19" providerId="LiveId" clId="{0BF30CBE-73C0-4D27-9118-E7EBBBAFB155}" dt="2023-08-10T05:09:28.770" v="3359" actId="20577"/>
          <ac:spMkLst>
            <pc:docMk/>
            <pc:sldMk cId="3670221982" sldId="364"/>
            <ac:spMk id="3" creationId="{4B4391A8-86CF-7246-9C31-CC6670044FDA}"/>
          </ac:spMkLst>
        </pc:spChg>
        <pc:spChg chg="add mod">
          <ac:chgData name="Arshad Ullah" userId="69383b66e5f28d19" providerId="LiveId" clId="{0BF30CBE-73C0-4D27-9118-E7EBBBAFB155}" dt="2023-08-11T02:36:03.300" v="4520" actId="20577"/>
          <ac:spMkLst>
            <pc:docMk/>
            <pc:sldMk cId="3670221982" sldId="364"/>
            <ac:spMk id="4" creationId="{421BD655-F6D8-1279-FEAC-A1C4DE9A3170}"/>
          </ac:spMkLst>
        </pc:spChg>
        <pc:spChg chg="del">
          <ac:chgData name="Arshad Ullah" userId="69383b66e5f28d19" providerId="LiveId" clId="{0BF30CBE-73C0-4D27-9118-E7EBBBAFB155}" dt="2023-08-11T01:48:53.696" v="3391" actId="478"/>
          <ac:spMkLst>
            <pc:docMk/>
            <pc:sldMk cId="3670221982" sldId="364"/>
            <ac:spMk id="6" creationId="{A4D9E8D2-463A-8A58-E6A6-BD43AE61D1E5}"/>
          </ac:spMkLst>
        </pc:spChg>
        <pc:spChg chg="del mod">
          <ac:chgData name="Arshad Ullah" userId="69383b66e5f28d19" providerId="LiveId" clId="{0BF30CBE-73C0-4D27-9118-E7EBBBAFB155}" dt="2023-08-11T01:49:49.509" v="3394"/>
          <ac:spMkLst>
            <pc:docMk/>
            <pc:sldMk cId="3670221982" sldId="364"/>
            <ac:spMk id="7" creationId="{3169E78B-1DB6-45C4-18B0-A0BFC2C18D55}"/>
          </ac:spMkLst>
        </pc:spChg>
        <pc:picChg chg="del">
          <ac:chgData name="Arshad Ullah" userId="69383b66e5f28d19" providerId="LiveId" clId="{0BF30CBE-73C0-4D27-9118-E7EBBBAFB155}" dt="2023-08-11T01:48:49.494" v="3390" actId="478"/>
          <ac:picMkLst>
            <pc:docMk/>
            <pc:sldMk cId="3670221982" sldId="364"/>
            <ac:picMk id="5" creationId="{997CD2DD-DF8B-1C6A-AC51-A783E96D6FD7}"/>
          </ac:picMkLst>
        </pc:picChg>
      </pc:sldChg>
      <pc:sldChg chg="modSp add del mod">
        <pc:chgData name="Arshad Ullah" userId="69383b66e5f28d19" providerId="LiveId" clId="{0BF30CBE-73C0-4D27-9118-E7EBBBAFB155}" dt="2023-08-10T05:04:12.865" v="3284" actId="2696"/>
        <pc:sldMkLst>
          <pc:docMk/>
          <pc:sldMk cId="3795379838" sldId="364"/>
        </pc:sldMkLst>
        <pc:spChg chg="mod">
          <ac:chgData name="Arshad Ullah" userId="69383b66e5f28d19" providerId="LiveId" clId="{0BF30CBE-73C0-4D27-9118-E7EBBBAFB155}" dt="2023-08-10T04:52:49.409" v="2920" actId="20577"/>
          <ac:spMkLst>
            <pc:docMk/>
            <pc:sldMk cId="3795379838" sldId="364"/>
            <ac:spMk id="3" creationId="{4B4391A8-86CF-7246-9C31-CC6670044FDA}"/>
          </ac:spMkLst>
        </pc:spChg>
        <pc:spChg chg="mod">
          <ac:chgData name="Arshad Ullah" userId="69383b66e5f28d19" providerId="LiveId" clId="{0BF30CBE-73C0-4D27-9118-E7EBBBAFB155}" dt="2023-08-10T04:52:54.614" v="2922" actId="20577"/>
          <ac:spMkLst>
            <pc:docMk/>
            <pc:sldMk cId="3795379838" sldId="364"/>
            <ac:spMk id="9" creationId="{F8C3B4C2-139C-1643-01CF-BCFD163A91C1}"/>
          </ac:spMkLst>
        </pc:spChg>
      </pc:sldChg>
      <pc:sldChg chg="addSp delSp modSp add mod">
        <pc:chgData name="Arshad Ullah" userId="69383b66e5f28d19" providerId="LiveId" clId="{0BF30CBE-73C0-4D27-9118-E7EBBBAFB155}" dt="2023-08-11T03:17:07.811" v="4582" actId="113"/>
        <pc:sldMkLst>
          <pc:docMk/>
          <pc:sldMk cId="2912019920" sldId="365"/>
        </pc:sldMkLst>
        <pc:spChg chg="add del mod">
          <ac:chgData name="Arshad Ullah" userId="69383b66e5f28d19" providerId="LiveId" clId="{0BF30CBE-73C0-4D27-9118-E7EBBBAFB155}" dt="2023-08-11T02:29:52.387" v="4515" actId="478"/>
          <ac:spMkLst>
            <pc:docMk/>
            <pc:sldMk cId="2912019920" sldId="365"/>
            <ac:spMk id="2" creationId="{607A78F5-39D8-523F-EEC6-343C079B32D1}"/>
          </ac:spMkLst>
        </pc:spChg>
        <pc:spChg chg="mod">
          <ac:chgData name="Arshad Ullah" userId="69383b66e5f28d19" providerId="LiveId" clId="{0BF30CBE-73C0-4D27-9118-E7EBBBAFB155}" dt="2023-08-11T02:36:15.300" v="4532" actId="5793"/>
          <ac:spMkLst>
            <pc:docMk/>
            <pc:sldMk cId="2912019920" sldId="365"/>
            <ac:spMk id="3" creationId="{4B4391A8-86CF-7246-9C31-CC6670044FDA}"/>
          </ac:spMkLst>
        </pc:spChg>
        <pc:spChg chg="mod">
          <ac:chgData name="Arshad Ullah" userId="69383b66e5f28d19" providerId="LiveId" clId="{0BF30CBE-73C0-4D27-9118-E7EBBBAFB155}" dt="2023-08-11T03:17:07.811" v="4582" actId="113"/>
          <ac:spMkLst>
            <pc:docMk/>
            <pc:sldMk cId="2912019920" sldId="365"/>
            <ac:spMk id="4" creationId="{421BD655-F6D8-1279-FEAC-A1C4DE9A3170}"/>
          </ac:spMkLst>
        </pc:spChg>
        <pc:spChg chg="add del mod">
          <ac:chgData name="Arshad Ullah" userId="69383b66e5f28d19" providerId="LiveId" clId="{0BF30CBE-73C0-4D27-9118-E7EBBBAFB155}" dt="2023-08-11T02:29:31.953" v="4512"/>
          <ac:spMkLst>
            <pc:docMk/>
            <pc:sldMk cId="2912019920" sldId="365"/>
            <ac:spMk id="5" creationId="{979FC36B-6A96-0A9A-62DB-08C390D78448}"/>
          </ac:spMkLst>
        </pc:spChg>
        <pc:spChg chg="add del">
          <ac:chgData name="Arshad Ullah" userId="69383b66e5f28d19" providerId="LiveId" clId="{0BF30CBE-73C0-4D27-9118-E7EBBBAFB155}" dt="2023-08-11T02:30:22.603" v="4517"/>
          <ac:spMkLst>
            <pc:docMk/>
            <pc:sldMk cId="2912019920" sldId="365"/>
            <ac:spMk id="6" creationId="{075C0F9D-6FCF-3576-B8D9-5E25623F67FB}"/>
          </ac:spMkLst>
        </pc:spChg>
      </pc:sldChg>
      <pc:sldChg chg="addSp modSp add mod">
        <pc:chgData name="Arshad Ullah" userId="69383b66e5f28d19" providerId="LiveId" clId="{0BF30CBE-73C0-4D27-9118-E7EBBBAFB155}" dt="2023-08-11T04:15:53.401" v="5880" actId="14100"/>
        <pc:sldMkLst>
          <pc:docMk/>
          <pc:sldMk cId="4175161485" sldId="366"/>
        </pc:sldMkLst>
        <pc:spChg chg="mod">
          <ac:chgData name="Arshad Ullah" userId="69383b66e5f28d19" providerId="LiveId" clId="{0BF30CBE-73C0-4D27-9118-E7EBBBAFB155}" dt="2023-08-11T03:17:35.325" v="4588" actId="20577"/>
          <ac:spMkLst>
            <pc:docMk/>
            <pc:sldMk cId="4175161485" sldId="366"/>
            <ac:spMk id="3" creationId="{4B4391A8-86CF-7246-9C31-CC6670044FDA}"/>
          </ac:spMkLst>
        </pc:spChg>
        <pc:spChg chg="mod">
          <ac:chgData name="Arshad Ullah" userId="69383b66e5f28d19" providerId="LiveId" clId="{0BF30CBE-73C0-4D27-9118-E7EBBBAFB155}" dt="2023-08-11T03:20:39.025" v="4700" actId="20577"/>
          <ac:spMkLst>
            <pc:docMk/>
            <pc:sldMk cId="4175161485" sldId="366"/>
            <ac:spMk id="4" creationId="{421BD655-F6D8-1279-FEAC-A1C4DE9A3170}"/>
          </ac:spMkLst>
        </pc:spChg>
        <pc:spChg chg="add mod">
          <ac:chgData name="Arshad Ullah" userId="69383b66e5f28d19" providerId="LiveId" clId="{0BF30CBE-73C0-4D27-9118-E7EBBBAFB155}" dt="2023-08-11T03:27:03.564" v="5173" actId="113"/>
          <ac:spMkLst>
            <pc:docMk/>
            <pc:sldMk cId="4175161485" sldId="366"/>
            <ac:spMk id="6" creationId="{44917C6C-8A3C-E70A-5447-FDEC088442DD}"/>
          </ac:spMkLst>
        </pc:spChg>
        <pc:spChg chg="mod">
          <ac:chgData name="Arshad Ullah" userId="69383b66e5f28d19" providerId="LiveId" clId="{0BF30CBE-73C0-4D27-9118-E7EBBBAFB155}" dt="2023-08-11T04:15:53.401" v="5880" actId="14100"/>
          <ac:spMkLst>
            <pc:docMk/>
            <pc:sldMk cId="4175161485" sldId="366"/>
            <ac:spMk id="18" creationId="{0E0F8270-02E0-5473-9DBB-C1C418120016}"/>
          </ac:spMkLst>
        </pc:spChg>
        <pc:picChg chg="add mod">
          <ac:chgData name="Arshad Ullah" userId="69383b66e5f28d19" providerId="LiveId" clId="{0BF30CBE-73C0-4D27-9118-E7EBBBAFB155}" dt="2023-08-11T03:21:17.067" v="4705" actId="14100"/>
          <ac:picMkLst>
            <pc:docMk/>
            <pc:sldMk cId="4175161485" sldId="366"/>
            <ac:picMk id="5" creationId="{AF6A280F-3DBA-0D15-3925-E96270713F5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endParaRPr lang="en-US" dirty="0"/>
          </a:p>
        </p:txBody>
      </p: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7367541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3898064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endParaRPr lang="en-US" dirty="0"/>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333889743"/>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endParaRPr lang="en-US" dirty="0"/>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18541589"/>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endParaRPr lang="en-US" dirty="0"/>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711631227"/>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endParaRPr lang="en-US" dirty="0"/>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endParaRPr lang="en-US" dirty="0"/>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26016581"/>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D808B2-C5CA-FE45-B556-461D856BF7A0}"/>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4425CA9F-967F-1545-8E32-09F4DB0F04F6}"/>
              </a:ext>
            </a:extLst>
          </p:cNvPr>
          <p:cNvCxnSpPr>
            <a:cxnSpLocks/>
          </p:cNvCxnSpPr>
          <p:nvPr userDrawn="1"/>
        </p:nvCxnSpPr>
        <p:spPr>
          <a:xfrm flipV="1">
            <a:off x="1044475" y="1862667"/>
            <a:ext cx="10103049" cy="8670"/>
          </a:xfrm>
          <a:prstGeom prst="line">
            <a:avLst/>
          </a:prstGeom>
          <a:ln w="76200"/>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9DD4EBD-237B-7245-A9C2-A37674E23EE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Tree>
    <p:extLst>
      <p:ext uri="{BB962C8B-B14F-4D97-AF65-F5344CB8AC3E}">
        <p14:creationId xmlns:p14="http://schemas.microsoft.com/office/powerpoint/2010/main" val="268157798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endParaRPr lang="en-US" dirty="0"/>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endParaRPr lang="en-US" dirty="0">
              <a:solidFill>
                <a:schemeClr val="bg1"/>
              </a:solidFill>
            </a:endParaRP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653965856"/>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dirty="0"/>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endParaRPr lang="en-US" dirty="0"/>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endParaRPr lang="en-US" dirty="0"/>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413503385"/>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dirty="0"/>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dirty="0"/>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endParaRPr lang="en-US" dirty="0">
              <a:solidFill>
                <a:schemeClr val="bg1"/>
              </a:solidFill>
            </a:endParaRP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26144542"/>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endParaRPr lang="en-US" dirty="0"/>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endParaRPr lang="en-US" dirty="0"/>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endParaRPr lang="en-US" dirty="0"/>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endParaRPr lang="en-US" dirty="0"/>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endParaRPr lang="en-US" dirty="0"/>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023963209"/>
      </p:ext>
    </p:extLst>
  </p:cSld>
  <p:clrMapOvr>
    <a:masterClrMapping/>
  </p:clrMapOvr>
  <p:extLst>
    <p:ext uri="{DCECCB84-F9BA-43D5-87BE-67443E8EF086}">
      <p15:sldGuideLst xmlns:p15="http://schemas.microsoft.com/office/powerpoint/2012/main">
        <p15:guide id="2" pos="648" userDrawn="1">
          <p15:clr>
            <a:srgbClr val="FBAE40"/>
          </p15:clr>
        </p15:guide>
        <p15:guide id="4" orient="horz" pos="1152" userDrawn="1">
          <p15:clr>
            <a:srgbClr val="FBAE40"/>
          </p15:clr>
        </p15:guide>
        <p15:guide id="5" orient="horz" pos="1440" userDrawn="1">
          <p15:clr>
            <a:srgbClr val="FBAE40"/>
          </p15:clr>
        </p15:guide>
        <p15:guide id="8" orient="horz" pos="3072" userDrawn="1">
          <p15:clr>
            <a:srgbClr val="FBAE40"/>
          </p15:clr>
        </p15:guide>
        <p15:guide id="13" pos="6384" userDrawn="1">
          <p15:clr>
            <a:srgbClr val="FBAE40"/>
          </p15:clr>
        </p15:guide>
        <p15:guide id="14" orient="horz" pos="3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16A2E3-682D-BD4F-9FC9-4546B0C9A186}"/>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endParaRPr lang="en-US" dirty="0"/>
          </a:p>
        </p:txBody>
      </p:sp>
      <p:cxnSp>
        <p:nvCxnSpPr>
          <p:cNvPr id="32" name="Straight Connector 31">
            <a:extLst>
              <a:ext uri="{FF2B5EF4-FFF2-40B4-BE49-F238E27FC236}">
                <a16:creationId xmlns:a16="http://schemas.microsoft.com/office/drawing/2014/main" id="{ED64AC08-85A6-6F44-88B4-3FAE91B70C1B}"/>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2D1056DE-470B-C64D-99AE-5039A021EC58}"/>
              </a:ext>
            </a:extLst>
          </p:cNvPr>
          <p:cNvSpPr>
            <a:spLocks noGrp="1"/>
          </p:cNvSpPr>
          <p:nvPr>
            <p:ph type="body" sz="quarter" idx="17"/>
          </p:nvPr>
        </p:nvSpPr>
        <p:spPr>
          <a:xfrm>
            <a:off x="941616" y="2328553"/>
            <a:ext cx="2286000" cy="911029"/>
          </a:xfrm>
          <a:prstGeom prst="rect">
            <a:avLst/>
          </a:prstGeom>
        </p:spPr>
        <p:txBody>
          <a:bodyPr/>
          <a:lstStyle>
            <a:lvl1pPr>
              <a:buNone/>
              <a:defRPr sz="1800" b="1"/>
            </a:lvl1pPr>
          </a:lstStyle>
          <a:p>
            <a:pPr lvl="0"/>
            <a:r>
              <a:rPr lang="en-US"/>
              <a:t>Click to edit Master text styles</a:t>
            </a:r>
          </a:p>
        </p:txBody>
      </p:sp>
      <p:sp>
        <p:nvSpPr>
          <p:cNvPr id="37" name="Text Placeholder 4">
            <a:extLst>
              <a:ext uri="{FF2B5EF4-FFF2-40B4-BE49-F238E27FC236}">
                <a16:creationId xmlns:a16="http://schemas.microsoft.com/office/drawing/2014/main" id="{4ADA9C53-0DC4-4D43-B80C-9B0A9E0EBDE1}"/>
              </a:ext>
            </a:extLst>
          </p:cNvPr>
          <p:cNvSpPr>
            <a:spLocks noGrp="1"/>
          </p:cNvSpPr>
          <p:nvPr>
            <p:ph type="body" sz="quarter" idx="19"/>
          </p:nvPr>
        </p:nvSpPr>
        <p:spPr>
          <a:xfrm>
            <a:off x="6206672" y="2328553"/>
            <a:ext cx="2286000" cy="911029"/>
          </a:xfrm>
          <a:prstGeom prst="rect">
            <a:avLst/>
          </a:prstGeom>
        </p:spPr>
        <p:txBody>
          <a:bodyPr/>
          <a:lstStyle>
            <a:lvl1pPr>
              <a:buNone/>
              <a:defRPr sz="1800" b="1"/>
            </a:lvl1pPr>
          </a:lstStyle>
          <a:p>
            <a:pPr lvl="0"/>
            <a:r>
              <a:rPr lang="en-US"/>
              <a:t>Click to edit Master text styles</a:t>
            </a:r>
          </a:p>
        </p:txBody>
      </p:sp>
      <p:sp>
        <p:nvSpPr>
          <p:cNvPr id="38" name="Text Placeholder 4">
            <a:extLst>
              <a:ext uri="{FF2B5EF4-FFF2-40B4-BE49-F238E27FC236}">
                <a16:creationId xmlns:a16="http://schemas.microsoft.com/office/drawing/2014/main" id="{F8E68047-DF25-AB45-A0F0-F4DFE23516C6}"/>
              </a:ext>
            </a:extLst>
          </p:cNvPr>
          <p:cNvSpPr>
            <a:spLocks noGrp="1"/>
          </p:cNvSpPr>
          <p:nvPr>
            <p:ph type="body" sz="quarter" idx="20"/>
          </p:nvPr>
        </p:nvSpPr>
        <p:spPr>
          <a:xfrm>
            <a:off x="6206672" y="3336211"/>
            <a:ext cx="2286000" cy="2490992"/>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1" name="Text Placeholder 4">
            <a:extLst>
              <a:ext uri="{FF2B5EF4-FFF2-40B4-BE49-F238E27FC236}">
                <a16:creationId xmlns:a16="http://schemas.microsoft.com/office/drawing/2014/main" id="{61DB1B27-14E7-1549-BDAA-6DD31A1B1FC4}"/>
              </a:ext>
            </a:extLst>
          </p:cNvPr>
          <p:cNvSpPr>
            <a:spLocks noGrp="1"/>
          </p:cNvSpPr>
          <p:nvPr>
            <p:ph type="body" sz="quarter" idx="21"/>
          </p:nvPr>
        </p:nvSpPr>
        <p:spPr>
          <a:xfrm>
            <a:off x="8839200" y="2328553"/>
            <a:ext cx="2286000" cy="911029"/>
          </a:xfrm>
          <a:prstGeom prst="rect">
            <a:avLst/>
          </a:prstGeom>
        </p:spPr>
        <p:txBody>
          <a:bodyPr/>
          <a:lstStyle>
            <a:lvl1pPr>
              <a:buNone/>
              <a:defRPr sz="1800" b="1"/>
            </a:lvl1pPr>
          </a:lstStyle>
          <a:p>
            <a:pPr lvl="0"/>
            <a:r>
              <a:rPr lang="en-US"/>
              <a:t>Click to edit Master text styles</a:t>
            </a:r>
          </a:p>
        </p:txBody>
      </p:sp>
      <p:sp>
        <p:nvSpPr>
          <p:cNvPr id="42" name="Text Placeholder 4">
            <a:extLst>
              <a:ext uri="{FF2B5EF4-FFF2-40B4-BE49-F238E27FC236}">
                <a16:creationId xmlns:a16="http://schemas.microsoft.com/office/drawing/2014/main" id="{69D66743-22F2-C84F-9FD2-F350766D6CDF}"/>
              </a:ext>
            </a:extLst>
          </p:cNvPr>
          <p:cNvSpPr>
            <a:spLocks noGrp="1"/>
          </p:cNvSpPr>
          <p:nvPr>
            <p:ph type="body" sz="quarter" idx="22"/>
          </p:nvPr>
        </p:nvSpPr>
        <p:spPr>
          <a:xfrm>
            <a:off x="8839200" y="3331030"/>
            <a:ext cx="2286000" cy="2466536"/>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3" name="Text Placeholder 4">
            <a:extLst>
              <a:ext uri="{FF2B5EF4-FFF2-40B4-BE49-F238E27FC236}">
                <a16:creationId xmlns:a16="http://schemas.microsoft.com/office/drawing/2014/main" id="{4A38EF55-8739-4A40-A228-67296EA938B3}"/>
              </a:ext>
            </a:extLst>
          </p:cNvPr>
          <p:cNvSpPr>
            <a:spLocks noGrp="1"/>
          </p:cNvSpPr>
          <p:nvPr>
            <p:ph type="body" sz="quarter" idx="23"/>
          </p:nvPr>
        </p:nvSpPr>
        <p:spPr>
          <a:xfrm>
            <a:off x="3574144" y="2328553"/>
            <a:ext cx="2286000" cy="911029"/>
          </a:xfrm>
          <a:prstGeom prst="rect">
            <a:avLst/>
          </a:prstGeom>
        </p:spPr>
        <p:txBody>
          <a:bodyPr/>
          <a:lstStyle>
            <a:lvl1pPr>
              <a:buNone/>
              <a:defRPr sz="1800" b="1"/>
            </a:lvl1pPr>
          </a:lstStyle>
          <a:p>
            <a:pPr lvl="0"/>
            <a:r>
              <a:rPr lang="en-US"/>
              <a:t>Click to edit Master text styles</a:t>
            </a:r>
          </a:p>
        </p:txBody>
      </p:sp>
      <p:sp>
        <p:nvSpPr>
          <p:cNvPr id="44" name="Text Placeholder 4">
            <a:extLst>
              <a:ext uri="{FF2B5EF4-FFF2-40B4-BE49-F238E27FC236}">
                <a16:creationId xmlns:a16="http://schemas.microsoft.com/office/drawing/2014/main" id="{268DC74C-B0F9-2649-BEC3-BBA0BD737650}"/>
              </a:ext>
            </a:extLst>
          </p:cNvPr>
          <p:cNvSpPr>
            <a:spLocks noGrp="1"/>
          </p:cNvSpPr>
          <p:nvPr>
            <p:ph type="body" sz="quarter" idx="24"/>
          </p:nvPr>
        </p:nvSpPr>
        <p:spPr>
          <a:xfrm>
            <a:off x="3557921" y="3331029"/>
            <a:ext cx="2286000" cy="2466537"/>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3" name="Text Placeholder 2">
            <a:extLst>
              <a:ext uri="{FF2B5EF4-FFF2-40B4-BE49-F238E27FC236}">
                <a16:creationId xmlns:a16="http://schemas.microsoft.com/office/drawing/2014/main" id="{57B1422B-E6C5-43B2-9F2B-DECEB3812142}"/>
              </a:ext>
            </a:extLst>
          </p:cNvPr>
          <p:cNvSpPr>
            <a:spLocks noGrp="1"/>
          </p:cNvSpPr>
          <p:nvPr>
            <p:ph type="body" sz="quarter" idx="25"/>
          </p:nvPr>
        </p:nvSpPr>
        <p:spPr>
          <a:xfrm>
            <a:off x="968377" y="3331029"/>
            <a:ext cx="2286000" cy="2466975"/>
          </a:xfrm>
          <a:prstGeom prst="rect">
            <a:avLst/>
          </a:prstGeom>
        </p:spPr>
        <p:txBody>
          <a:bodyPr/>
          <a:lstStyle>
            <a:lvl1pPr marL="0" indent="0">
              <a:lnSpc>
                <a:spcPct val="100000"/>
              </a:lnSpc>
              <a:buNone/>
              <a:defRPr sz="1400"/>
            </a:lvl1pPr>
            <a:lvl2pPr>
              <a:buNone/>
              <a:defRPr sz="1400"/>
            </a:lvl2pPr>
            <a:lvl3pPr>
              <a:buNone/>
              <a:defRPr sz="1400"/>
            </a:lvl3pPr>
            <a:lvl4pPr>
              <a:buNone/>
              <a:defRPr sz="1400"/>
            </a:lvl4pPr>
            <a:lvl5pPr>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BC81DA9-1713-43A7-A2CF-A9525B11AF43}"/>
              </a:ext>
            </a:extLst>
          </p:cNvPr>
          <p:cNvSpPr>
            <a:spLocks noGrp="1"/>
          </p:cNvSpPr>
          <p:nvPr>
            <p:ph type="dt" sz="half" idx="26"/>
          </p:nvPr>
        </p:nvSpPr>
        <p:spPr/>
        <p:txBody>
          <a:bodyPr/>
          <a:lstStyle/>
          <a:p>
            <a:r>
              <a:rPr lang="en-US"/>
              <a:t>September 3, 20XX </a:t>
            </a:r>
            <a:endParaRPr lang="en-US" dirty="0"/>
          </a:p>
        </p:txBody>
      </p:sp>
      <p:sp>
        <p:nvSpPr>
          <p:cNvPr id="8" name="Footer Placeholder 7">
            <a:extLst>
              <a:ext uri="{FF2B5EF4-FFF2-40B4-BE49-F238E27FC236}">
                <a16:creationId xmlns:a16="http://schemas.microsoft.com/office/drawing/2014/main" id="{CA76A8F0-5D79-4C8A-9966-308409EB26B0}"/>
              </a:ext>
            </a:extLst>
          </p:cNvPr>
          <p:cNvSpPr>
            <a:spLocks noGrp="1"/>
          </p:cNvSpPr>
          <p:nvPr>
            <p:ph type="ftr" sz="quarter" idx="27"/>
          </p:nvPr>
        </p:nvSpPr>
        <p:spPr/>
        <p:txBody>
          <a:bodyPr/>
          <a:lstStyle/>
          <a:p>
            <a:r>
              <a:rPr lang="en-US">
                <a:solidFill>
                  <a:schemeClr val="bg1"/>
                </a:solidFill>
              </a:rPr>
              <a:t>Annual Review</a:t>
            </a:r>
            <a:endParaRPr lang="en-US" dirty="0">
              <a:solidFill>
                <a:schemeClr val="bg1"/>
              </a:solidFill>
            </a:endParaRPr>
          </a:p>
        </p:txBody>
      </p:sp>
      <p:sp>
        <p:nvSpPr>
          <p:cNvPr id="9" name="Slide Number Placeholder 8">
            <a:extLst>
              <a:ext uri="{FF2B5EF4-FFF2-40B4-BE49-F238E27FC236}">
                <a16:creationId xmlns:a16="http://schemas.microsoft.com/office/drawing/2014/main" id="{3F85BAE5-43DA-49F0-89E6-66D549C52389}"/>
              </a:ext>
            </a:extLst>
          </p:cNvPr>
          <p:cNvSpPr>
            <a:spLocks noGrp="1"/>
          </p:cNvSpPr>
          <p:nvPr>
            <p:ph type="sldNum" sz="quarter" idx="28"/>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199256008"/>
      </p:ext>
    </p:extLst>
  </p:cSld>
  <p:clrMapOvr>
    <a:masterClrMapping/>
  </p:clrMapOvr>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14" pos="1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9F22C8-3EAB-425F-ADBA-3A162D82024E}"/>
              </a:ext>
            </a:extLst>
          </p:cNvPr>
          <p:cNvSpPr>
            <a:spLocks noGrp="1"/>
          </p:cNvSpPr>
          <p:nvPr>
            <p:ph type="dt" sz="half" idx="2"/>
          </p:nvPr>
        </p:nvSpPr>
        <p:spPr>
          <a:xfrm>
            <a:off x="9830818" y="6292334"/>
            <a:ext cx="1522982" cy="182880"/>
          </a:xfrm>
          <a:prstGeom prst="rect">
            <a:avLst/>
          </a:prstGeom>
        </p:spPr>
        <p:txBody>
          <a:bodyPr vert="horz" lIns="0" tIns="45720" rIns="0" bIns="45720" rtlCol="0" anchor="ctr"/>
          <a:lstStyle>
            <a:lvl1pPr algn="l">
              <a:defRPr sz="1200" b="0">
                <a:solidFill>
                  <a:schemeClr val="bg1"/>
                </a:solidFill>
              </a:defRPr>
            </a:lvl1pPr>
          </a:lstStyle>
          <a:p>
            <a:r>
              <a:rPr lang="en-US"/>
              <a:t>September 3, 20XX </a:t>
            </a:r>
            <a:endParaRPr lang="en-US" dirty="0"/>
          </a:p>
        </p:txBody>
      </p:sp>
      <p:sp>
        <p:nvSpPr>
          <p:cNvPr id="3" name="Footer Placeholder 4">
            <a:extLst>
              <a:ext uri="{FF2B5EF4-FFF2-40B4-BE49-F238E27FC236}">
                <a16:creationId xmlns:a16="http://schemas.microsoft.com/office/drawing/2014/main" id="{CC4B4F87-0B31-4EDA-8270-4233B0D8FF74}"/>
              </a:ext>
            </a:extLst>
          </p:cNvPr>
          <p:cNvSpPr>
            <a:spLocks noGrp="1"/>
          </p:cNvSpPr>
          <p:nvPr>
            <p:ph type="ftr" sz="quarter" idx="3"/>
          </p:nvPr>
        </p:nvSpPr>
        <p:spPr>
          <a:xfrm>
            <a:off x="8298180" y="6294120"/>
            <a:ext cx="1462788" cy="182880"/>
          </a:xfrm>
          <a:prstGeom prst="rect">
            <a:avLst/>
          </a:prstGeom>
        </p:spPr>
        <p:txBody>
          <a:bodyPr vert="horz" lIns="91440" tIns="45720" rIns="91440" bIns="45720" rtlCol="0" anchor="ctr"/>
          <a:lstStyle>
            <a:lvl1pPr algn="l">
              <a:defRPr sz="1200" b="1">
                <a:solidFill>
                  <a:schemeClr val="bg1"/>
                </a:solidFill>
              </a:defRPr>
            </a:lvl1pPr>
          </a:lstStyle>
          <a:p>
            <a:r>
              <a:rPr lang="en-US">
                <a:solidFill>
                  <a:schemeClr val="bg1"/>
                </a:solidFill>
              </a:rPr>
              <a:t>Annual Review</a:t>
            </a:r>
            <a:endParaRPr lang="en-US" dirty="0">
              <a:solidFill>
                <a:schemeClr val="bg1"/>
              </a:solidFill>
            </a:endParaRPr>
          </a:p>
        </p:txBody>
      </p:sp>
      <p:sp>
        <p:nvSpPr>
          <p:cNvPr id="4" name="Slide Number Placeholder 5">
            <a:extLst>
              <a:ext uri="{FF2B5EF4-FFF2-40B4-BE49-F238E27FC236}">
                <a16:creationId xmlns:a16="http://schemas.microsoft.com/office/drawing/2014/main" id="{A05EC255-976A-48BF-A8A0-1ECEBDFBB6B7}"/>
              </a:ext>
            </a:extLst>
          </p:cNvPr>
          <p:cNvSpPr>
            <a:spLocks noGrp="1"/>
          </p:cNvSpPr>
          <p:nvPr>
            <p:ph type="sldNum" sz="quarter" idx="4"/>
          </p:nvPr>
        </p:nvSpPr>
        <p:spPr>
          <a:xfrm>
            <a:off x="11493500" y="6292334"/>
            <a:ext cx="412750" cy="182880"/>
          </a:xfrm>
          <a:prstGeom prst="rect">
            <a:avLst/>
          </a:prstGeom>
        </p:spPr>
        <p:txBody>
          <a:bodyPr vert="horz" lIns="91440" tIns="45720" rIns="91440" bIns="45720" rtlCol="0" anchor="ctr"/>
          <a:lstStyle>
            <a:lvl1pPr algn="r">
              <a:defRPr sz="1200">
                <a:solidFill>
                  <a:schemeClr val="bg1"/>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74" r:id="rId2"/>
    <p:sldLayoutId id="2147483673" r:id="rId3"/>
    <p:sldLayoutId id="2147483671" r:id="rId4"/>
    <p:sldLayoutId id="2147483678" r:id="rId5"/>
    <p:sldLayoutId id="2147483676" r:id="rId6"/>
    <p:sldLayoutId id="2147483677" r:id="rId7"/>
    <p:sldLayoutId id="2147483660" r:id="rId8"/>
    <p:sldLayoutId id="2147483675" r:id="rId9"/>
    <p:sldLayoutId id="2147483679" r:id="rId10"/>
    <p:sldLayoutId id="2147483680" r:id="rId11"/>
    <p:sldLayoutId id="2147483681" r:id="rId12"/>
    <p:sldLayoutId id="2147483684" r:id="rId13"/>
  </p:sldLayoutIdLs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7008" userDrawn="1">
          <p15:clr>
            <a:srgbClr val="F26B43"/>
          </p15:clr>
        </p15:guide>
        <p15:guide id="8" pos="3720">
          <p15:clr>
            <a:srgbClr val="547EBF"/>
          </p15:clr>
        </p15:guide>
        <p15:guide id="9" pos="2112">
          <p15:clr>
            <a:srgbClr val="547EBF"/>
          </p15:clr>
        </p15:guide>
        <p15:guide id="10" pos="1824" userDrawn="1">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orient="horz" pos="624" userDrawn="1">
          <p15:clr>
            <a:srgbClr val="F26B43"/>
          </p15:clr>
        </p15:guide>
        <p15:guide id="18" orient="horz" pos="3672" userDrawn="1">
          <p15:clr>
            <a:srgbClr val="F26B43"/>
          </p15:clr>
        </p15:guide>
        <p15:guide id="19" pos="3984"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zullah/IBM-Capstone-Project-AU" TargetMode="External"/><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99CF7C-AFAB-48F1-8FC3-CCCE989822A6}"/>
              </a:ext>
            </a:extLst>
          </p:cNvPr>
          <p:cNvSpPr>
            <a:spLocks noGrp="1"/>
          </p:cNvSpPr>
          <p:nvPr>
            <p:ph type="title"/>
          </p:nvPr>
        </p:nvSpPr>
        <p:spPr/>
        <p:txBody>
          <a:bodyPr/>
          <a:lstStyle/>
          <a:p>
            <a:r>
              <a:rPr lang="en-US" dirty="0"/>
              <a:t>SpaceX Data Analysis</a:t>
            </a:r>
          </a:p>
        </p:txBody>
      </p:sp>
      <p:sp>
        <p:nvSpPr>
          <p:cNvPr id="3" name="Content Placeholder 2">
            <a:extLst>
              <a:ext uri="{FF2B5EF4-FFF2-40B4-BE49-F238E27FC236}">
                <a16:creationId xmlns:a16="http://schemas.microsoft.com/office/drawing/2014/main" id="{CA8ECC17-4660-124A-8996-54F15FD169C0}"/>
              </a:ext>
            </a:extLst>
          </p:cNvPr>
          <p:cNvSpPr>
            <a:spLocks noGrp="1"/>
          </p:cNvSpPr>
          <p:nvPr>
            <p:ph sz="quarter" idx="11"/>
          </p:nvPr>
        </p:nvSpPr>
        <p:spPr/>
        <p:txBody>
          <a:bodyPr/>
          <a:lstStyle/>
          <a:p>
            <a:r>
              <a:rPr lang="en-US" b="1" dirty="0"/>
              <a:t>DTSA – 5841 IBM Capstone Project</a:t>
            </a:r>
            <a:r>
              <a:rPr lang="en-US" dirty="0"/>
              <a:t>     </a:t>
            </a:r>
          </a:p>
          <a:p>
            <a:r>
              <a:rPr lang="en-US" dirty="0"/>
              <a:t>Arshad Ullah 						August 8, 2023</a:t>
            </a:r>
          </a:p>
          <a:p>
            <a:endParaRPr lang="en-US" dirty="0"/>
          </a:p>
        </p:txBody>
      </p:sp>
    </p:spTree>
    <p:extLst>
      <p:ext uri="{BB962C8B-B14F-4D97-AF65-F5344CB8AC3E}">
        <p14:creationId xmlns:p14="http://schemas.microsoft.com/office/powerpoint/2010/main" val="2605473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(Interactive dashboard)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10</a:t>
            </a:fld>
            <a:endParaRPr lang="en-US"/>
          </a:p>
        </p:txBody>
      </p:sp>
      <p:pic>
        <p:nvPicPr>
          <p:cNvPr id="5" name="Picture 4">
            <a:extLst>
              <a:ext uri="{FF2B5EF4-FFF2-40B4-BE49-F238E27FC236}">
                <a16:creationId xmlns:a16="http://schemas.microsoft.com/office/drawing/2014/main" id="{2F421F7C-B7FA-B8AE-080F-F3AB0EA4CA9D}"/>
              </a:ext>
            </a:extLst>
          </p:cNvPr>
          <p:cNvPicPr>
            <a:picLocks noChangeAspect="1"/>
          </p:cNvPicPr>
          <p:nvPr/>
        </p:nvPicPr>
        <p:blipFill>
          <a:blip r:embed="rId2"/>
          <a:stretch>
            <a:fillRect/>
          </a:stretch>
        </p:blipFill>
        <p:spPr>
          <a:xfrm>
            <a:off x="1028699" y="2637155"/>
            <a:ext cx="10189907" cy="3628604"/>
          </a:xfrm>
          <a:prstGeom prst="rect">
            <a:avLst/>
          </a:prstGeom>
        </p:spPr>
      </p:pic>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Part-2 showed success/failure for each site based on payload range that can be selected using a slide ruler. The number of failed launches increased for heavier payloads (above 5000 kg)  </a:t>
            </a:r>
          </a:p>
        </p:txBody>
      </p:sp>
    </p:spTree>
    <p:extLst>
      <p:ext uri="{BB962C8B-B14F-4D97-AF65-F5344CB8AC3E}">
        <p14:creationId xmlns:p14="http://schemas.microsoft.com/office/powerpoint/2010/main" val="4039278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11</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The Part-2 dataset with only Falcon-9 launch data, was used to do further data analysis and visualization. CCAFS SLC-40 launch site showed the best success to failure ratio. </a:t>
            </a:r>
          </a:p>
        </p:txBody>
      </p:sp>
      <p:pic>
        <p:nvPicPr>
          <p:cNvPr id="4" name="Picture 3">
            <a:extLst>
              <a:ext uri="{FF2B5EF4-FFF2-40B4-BE49-F238E27FC236}">
                <a16:creationId xmlns:a16="http://schemas.microsoft.com/office/drawing/2014/main" id="{240B2DFA-8213-F268-EBCC-8ED87C90EF97}"/>
              </a:ext>
            </a:extLst>
          </p:cNvPr>
          <p:cNvPicPr>
            <a:picLocks noChangeAspect="1"/>
          </p:cNvPicPr>
          <p:nvPr/>
        </p:nvPicPr>
        <p:blipFill>
          <a:blip r:embed="rId2"/>
          <a:stretch>
            <a:fillRect/>
          </a:stretch>
        </p:blipFill>
        <p:spPr>
          <a:xfrm>
            <a:off x="1099146" y="2637154"/>
            <a:ext cx="8546299" cy="3775761"/>
          </a:xfrm>
          <a:prstGeom prst="rect">
            <a:avLst/>
          </a:prstGeom>
        </p:spPr>
      </p:pic>
    </p:spTree>
    <p:extLst>
      <p:ext uri="{BB962C8B-B14F-4D97-AF65-F5344CB8AC3E}">
        <p14:creationId xmlns:p14="http://schemas.microsoft.com/office/powerpoint/2010/main" val="320094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12</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Continuing with the Falcon-9 launch data, failure and success launches by launch site was plotted. VAFB SLC-4E had no heavy payload launches (above 10,000 kg)</a:t>
            </a:r>
          </a:p>
        </p:txBody>
      </p:sp>
      <p:pic>
        <p:nvPicPr>
          <p:cNvPr id="5" name="Picture 4">
            <a:extLst>
              <a:ext uri="{FF2B5EF4-FFF2-40B4-BE49-F238E27FC236}">
                <a16:creationId xmlns:a16="http://schemas.microsoft.com/office/drawing/2014/main" id="{A86DBE3E-814E-092E-590C-B3545161C5B7}"/>
              </a:ext>
            </a:extLst>
          </p:cNvPr>
          <p:cNvPicPr>
            <a:picLocks noChangeAspect="1"/>
          </p:cNvPicPr>
          <p:nvPr/>
        </p:nvPicPr>
        <p:blipFill>
          <a:blip r:embed="rId2"/>
          <a:stretch>
            <a:fillRect/>
          </a:stretch>
        </p:blipFill>
        <p:spPr>
          <a:xfrm>
            <a:off x="1028699" y="2596485"/>
            <a:ext cx="10134602" cy="3745322"/>
          </a:xfrm>
          <a:prstGeom prst="rect">
            <a:avLst/>
          </a:prstGeom>
        </p:spPr>
      </p:pic>
    </p:spTree>
    <p:extLst>
      <p:ext uri="{BB962C8B-B14F-4D97-AF65-F5344CB8AC3E}">
        <p14:creationId xmlns:p14="http://schemas.microsoft.com/office/powerpoint/2010/main" val="422603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13</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523220"/>
          </a:xfrm>
          <a:prstGeom prst="rect">
            <a:avLst/>
          </a:prstGeom>
          <a:noFill/>
        </p:spPr>
        <p:txBody>
          <a:bodyPr wrap="square" rtlCol="0">
            <a:spAutoFit/>
          </a:bodyPr>
          <a:lstStyle/>
          <a:p>
            <a:r>
              <a:rPr lang="en-US" sz="1400" dirty="0">
                <a:solidFill>
                  <a:schemeClr val="bg1"/>
                </a:solidFill>
              </a:rPr>
              <a:t>Continuing with the Falcon-9 launch data, failure and success launches by launch site was plotted. VAFB SLC-4E had no heavy payload launches (above 10,000 kg)</a:t>
            </a:r>
          </a:p>
        </p:txBody>
      </p:sp>
      <p:pic>
        <p:nvPicPr>
          <p:cNvPr id="4" name="Picture 3">
            <a:extLst>
              <a:ext uri="{FF2B5EF4-FFF2-40B4-BE49-F238E27FC236}">
                <a16:creationId xmlns:a16="http://schemas.microsoft.com/office/drawing/2014/main" id="{0B325A98-14CD-3B58-40C6-5EFB4C0F811A}"/>
              </a:ext>
            </a:extLst>
          </p:cNvPr>
          <p:cNvPicPr>
            <a:picLocks noChangeAspect="1"/>
          </p:cNvPicPr>
          <p:nvPr/>
        </p:nvPicPr>
        <p:blipFill>
          <a:blip r:embed="rId2"/>
          <a:stretch>
            <a:fillRect/>
          </a:stretch>
        </p:blipFill>
        <p:spPr>
          <a:xfrm>
            <a:off x="1028699" y="2637155"/>
            <a:ext cx="7670458" cy="3676374"/>
          </a:xfrm>
          <a:prstGeom prst="rect">
            <a:avLst/>
          </a:prstGeom>
        </p:spPr>
      </p:pic>
      <p:pic>
        <p:nvPicPr>
          <p:cNvPr id="8" name="Picture 7">
            <a:extLst>
              <a:ext uri="{FF2B5EF4-FFF2-40B4-BE49-F238E27FC236}">
                <a16:creationId xmlns:a16="http://schemas.microsoft.com/office/drawing/2014/main" id="{526824B5-CE4F-D557-FFDE-94A0550E1D7B}"/>
              </a:ext>
            </a:extLst>
          </p:cNvPr>
          <p:cNvPicPr>
            <a:picLocks noChangeAspect="1"/>
          </p:cNvPicPr>
          <p:nvPr/>
        </p:nvPicPr>
        <p:blipFill>
          <a:blip r:embed="rId3"/>
          <a:stretch>
            <a:fillRect/>
          </a:stretch>
        </p:blipFill>
        <p:spPr>
          <a:xfrm>
            <a:off x="8212383" y="2637155"/>
            <a:ext cx="3979617" cy="2575481"/>
          </a:xfrm>
          <a:prstGeom prst="rect">
            <a:avLst/>
          </a:prstGeom>
        </p:spPr>
      </p:pic>
    </p:spTree>
    <p:extLst>
      <p:ext uri="{BB962C8B-B14F-4D97-AF65-F5344CB8AC3E}">
        <p14:creationId xmlns:p14="http://schemas.microsoft.com/office/powerpoint/2010/main" val="111758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(using seaborn) contd.</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14</a:t>
            </a:fld>
            <a:endParaRPr lang="en-US"/>
          </a:p>
        </p:txBody>
      </p:sp>
      <p:sp>
        <p:nvSpPr>
          <p:cNvPr id="7" name="TextBox 6">
            <a:extLst>
              <a:ext uri="{FF2B5EF4-FFF2-40B4-BE49-F238E27FC236}">
                <a16:creationId xmlns:a16="http://schemas.microsoft.com/office/drawing/2014/main" id="{3169E78B-1DB6-45C4-18B0-A0BFC2C18D55}"/>
              </a:ext>
            </a:extLst>
          </p:cNvPr>
          <p:cNvSpPr txBox="1"/>
          <p:nvPr/>
        </p:nvSpPr>
        <p:spPr>
          <a:xfrm>
            <a:off x="1028699" y="2113935"/>
            <a:ext cx="10134602" cy="307777"/>
          </a:xfrm>
          <a:prstGeom prst="rect">
            <a:avLst/>
          </a:prstGeom>
          <a:noFill/>
        </p:spPr>
        <p:txBody>
          <a:bodyPr wrap="square" rtlCol="0">
            <a:spAutoFit/>
          </a:bodyPr>
          <a:lstStyle/>
          <a:p>
            <a:r>
              <a:rPr lang="en-US" sz="1400" dirty="0">
                <a:solidFill>
                  <a:schemeClr val="bg1"/>
                </a:solidFill>
              </a:rPr>
              <a:t>Continuing with the Falcon-9 launch data, failure and success launches by Year was plotted. </a:t>
            </a:r>
          </a:p>
        </p:txBody>
      </p:sp>
      <p:pic>
        <p:nvPicPr>
          <p:cNvPr id="5" name="Picture 4">
            <a:extLst>
              <a:ext uri="{FF2B5EF4-FFF2-40B4-BE49-F238E27FC236}">
                <a16:creationId xmlns:a16="http://schemas.microsoft.com/office/drawing/2014/main" id="{997CD2DD-DF8B-1C6A-AC51-A783E96D6FD7}"/>
              </a:ext>
            </a:extLst>
          </p:cNvPr>
          <p:cNvPicPr>
            <a:picLocks noChangeAspect="1"/>
          </p:cNvPicPr>
          <p:nvPr/>
        </p:nvPicPr>
        <p:blipFill>
          <a:blip r:embed="rId2"/>
          <a:stretch>
            <a:fillRect/>
          </a:stretch>
        </p:blipFill>
        <p:spPr>
          <a:xfrm>
            <a:off x="748613" y="2603248"/>
            <a:ext cx="7415085" cy="3911085"/>
          </a:xfrm>
          <a:prstGeom prst="rect">
            <a:avLst/>
          </a:prstGeom>
        </p:spPr>
      </p:pic>
      <p:sp>
        <p:nvSpPr>
          <p:cNvPr id="6" name="TextBox 5">
            <a:extLst>
              <a:ext uri="{FF2B5EF4-FFF2-40B4-BE49-F238E27FC236}">
                <a16:creationId xmlns:a16="http://schemas.microsoft.com/office/drawing/2014/main" id="{A4D9E8D2-463A-8A58-E6A6-BD43AE61D1E5}"/>
              </a:ext>
            </a:extLst>
          </p:cNvPr>
          <p:cNvSpPr txBox="1"/>
          <p:nvPr/>
        </p:nvSpPr>
        <p:spPr>
          <a:xfrm>
            <a:off x="8367623" y="2603248"/>
            <a:ext cx="2703499" cy="954107"/>
          </a:xfrm>
          <a:prstGeom prst="rect">
            <a:avLst/>
          </a:prstGeom>
          <a:noFill/>
        </p:spPr>
        <p:txBody>
          <a:bodyPr wrap="square" rtlCol="0">
            <a:spAutoFit/>
          </a:bodyPr>
          <a:lstStyle/>
          <a:p>
            <a:r>
              <a:rPr lang="en-US" sz="1400" dirty="0">
                <a:solidFill>
                  <a:schemeClr val="bg1"/>
                </a:solidFill>
              </a:rPr>
              <a:t>Since 2013 success rates of stage-1 landing increased steadily with a slight dip in 2018 (maybe due to design changes)</a:t>
            </a:r>
          </a:p>
        </p:txBody>
      </p:sp>
    </p:spTree>
    <p:extLst>
      <p:ext uri="{BB962C8B-B14F-4D97-AF65-F5344CB8AC3E}">
        <p14:creationId xmlns:p14="http://schemas.microsoft.com/office/powerpoint/2010/main" val="263216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15</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44782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rPr>
              <a:t>We start with pulling the Class column from </a:t>
            </a:r>
            <a:r>
              <a:rPr lang="en-US" sz="1600" b="1" dirty="0">
                <a:solidFill>
                  <a:schemeClr val="bg1"/>
                </a:solidFill>
              </a:rPr>
              <a:t>Part-2 csv file </a:t>
            </a:r>
            <a:r>
              <a:rPr lang="en-US" sz="1600" dirty="0">
                <a:solidFill>
                  <a:schemeClr val="bg1"/>
                </a:solidFill>
              </a:rPr>
              <a:t>(that we transformed to binary values in the data-wrangling steps). This will be our Y variable for the machine learning methods for predicting stage-1 landing outcomes</a:t>
            </a:r>
          </a:p>
          <a:p>
            <a:pPr marL="285750" indent="-285750">
              <a:lnSpc>
                <a:spcPct val="150000"/>
              </a:lnSpc>
              <a:buFont typeface="Arial" panose="020B0604020202020204" pitchFamily="34" charset="0"/>
              <a:buChar char="•"/>
            </a:pPr>
            <a:r>
              <a:rPr lang="en-US" sz="1600" dirty="0">
                <a:solidFill>
                  <a:schemeClr val="bg1"/>
                </a:solidFill>
              </a:rPr>
              <a:t>Next we take the entire </a:t>
            </a:r>
            <a:r>
              <a:rPr lang="en-US" sz="1600" b="1" dirty="0">
                <a:solidFill>
                  <a:schemeClr val="bg1"/>
                </a:solidFill>
              </a:rPr>
              <a:t>Part-3 csv file </a:t>
            </a:r>
            <a:r>
              <a:rPr lang="en-US" sz="1600" dirty="0">
                <a:solidFill>
                  <a:schemeClr val="bg1"/>
                </a:solidFill>
              </a:rPr>
              <a:t>(with the one-hot encoded data) and treat it as our </a:t>
            </a:r>
            <a:r>
              <a:rPr lang="en-US" sz="1600" b="1" dirty="0">
                <a:solidFill>
                  <a:schemeClr val="bg1"/>
                </a:solidFill>
              </a:rPr>
              <a:t>X </a:t>
            </a:r>
            <a:r>
              <a:rPr lang="en-US" sz="1600" dirty="0">
                <a:solidFill>
                  <a:schemeClr val="bg1"/>
                </a:solidFill>
              </a:rPr>
              <a:t>variable</a:t>
            </a:r>
          </a:p>
          <a:p>
            <a:pPr marL="285750" indent="-285750">
              <a:lnSpc>
                <a:spcPct val="150000"/>
              </a:lnSpc>
              <a:buFont typeface="Arial" panose="020B0604020202020204" pitchFamily="34" charset="0"/>
              <a:buChar char="•"/>
            </a:pPr>
            <a:r>
              <a:rPr lang="en-US" sz="1600" dirty="0">
                <a:solidFill>
                  <a:schemeClr val="bg1"/>
                </a:solidFill>
              </a:rPr>
              <a:t>We next standardize the data in X using </a:t>
            </a:r>
            <a:r>
              <a:rPr lang="en-US" sz="1600" b="1" dirty="0" err="1">
                <a:solidFill>
                  <a:schemeClr val="bg1"/>
                </a:solidFill>
              </a:rPr>
              <a:t>StandardScaler</a:t>
            </a:r>
            <a:r>
              <a:rPr lang="en-US" sz="1600" dirty="0">
                <a:solidFill>
                  <a:schemeClr val="bg1"/>
                </a:solidFill>
              </a:rPr>
              <a:t> function from scikit-learn</a:t>
            </a:r>
          </a:p>
          <a:p>
            <a:pPr marL="285750" indent="-285750">
              <a:lnSpc>
                <a:spcPct val="150000"/>
              </a:lnSpc>
              <a:buFont typeface="Arial" panose="020B0604020202020204" pitchFamily="34" charset="0"/>
              <a:buChar char="•"/>
            </a:pPr>
            <a:r>
              <a:rPr lang="en-US" sz="1600" dirty="0">
                <a:solidFill>
                  <a:schemeClr val="bg1"/>
                </a:solidFill>
              </a:rPr>
              <a:t>We next split the X and Y data into train and test datasets (80-20 split) </a:t>
            </a:r>
          </a:p>
          <a:p>
            <a:pPr marL="285750" indent="-285750">
              <a:lnSpc>
                <a:spcPct val="150000"/>
              </a:lnSpc>
              <a:buFont typeface="Arial" panose="020B0604020202020204" pitchFamily="34" charset="0"/>
              <a:buChar char="•"/>
            </a:pPr>
            <a:r>
              <a:rPr lang="en-US" sz="1600" dirty="0">
                <a:solidFill>
                  <a:schemeClr val="bg1"/>
                </a:solidFill>
              </a:rPr>
              <a:t>We next apply multiple supervised and un-supervised machine learning methods listed below on the data and use </a:t>
            </a:r>
            <a:r>
              <a:rPr lang="en-US" sz="1600" b="1" dirty="0" err="1">
                <a:solidFill>
                  <a:schemeClr val="bg1"/>
                </a:solidFill>
              </a:rPr>
              <a:t>GridSearchCV</a:t>
            </a:r>
            <a:r>
              <a:rPr lang="en-US" sz="1600" b="1" dirty="0">
                <a:solidFill>
                  <a:schemeClr val="bg1"/>
                </a:solidFill>
              </a:rPr>
              <a:t> </a:t>
            </a:r>
            <a:r>
              <a:rPr lang="en-US" sz="1600" dirty="0">
                <a:solidFill>
                  <a:schemeClr val="bg1"/>
                </a:solidFill>
              </a:rPr>
              <a:t> to find the best parameters for each method:</a:t>
            </a:r>
          </a:p>
          <a:p>
            <a:pPr marL="800100" lvl="1" indent="-342900">
              <a:lnSpc>
                <a:spcPct val="150000"/>
              </a:lnSpc>
              <a:buFont typeface="+mj-lt"/>
              <a:buAutoNum type="arabicPeriod"/>
            </a:pPr>
            <a:r>
              <a:rPr lang="en-US" sz="1600" dirty="0">
                <a:solidFill>
                  <a:schemeClr val="bg1"/>
                </a:solidFill>
              </a:rPr>
              <a:t>Logistic Regression </a:t>
            </a:r>
          </a:p>
          <a:p>
            <a:pPr marL="800100" lvl="1" indent="-342900">
              <a:lnSpc>
                <a:spcPct val="150000"/>
              </a:lnSpc>
              <a:buFont typeface="+mj-lt"/>
              <a:buAutoNum type="arabicPeriod"/>
            </a:pPr>
            <a:r>
              <a:rPr lang="en-US" sz="1600" dirty="0">
                <a:solidFill>
                  <a:schemeClr val="bg1"/>
                </a:solidFill>
              </a:rPr>
              <a:t>Support vector machines (SVM)</a:t>
            </a:r>
          </a:p>
          <a:p>
            <a:pPr marL="800100" lvl="1" indent="-342900">
              <a:lnSpc>
                <a:spcPct val="150000"/>
              </a:lnSpc>
              <a:buFont typeface="+mj-lt"/>
              <a:buAutoNum type="arabicPeriod"/>
            </a:pPr>
            <a:r>
              <a:rPr lang="en-US" sz="1600" dirty="0">
                <a:solidFill>
                  <a:schemeClr val="bg1"/>
                </a:solidFill>
              </a:rPr>
              <a:t>Decision trees</a:t>
            </a:r>
          </a:p>
          <a:p>
            <a:pPr marL="800100" lvl="1" indent="-342900">
              <a:lnSpc>
                <a:spcPct val="150000"/>
              </a:lnSpc>
              <a:buFont typeface="+mj-lt"/>
              <a:buAutoNum type="arabicPeriod"/>
            </a:pPr>
            <a:r>
              <a:rPr lang="en-US" sz="1600" dirty="0">
                <a:solidFill>
                  <a:schemeClr val="bg1"/>
                </a:solidFill>
              </a:rPr>
              <a:t>K-nearest neighbors </a:t>
            </a:r>
          </a:p>
        </p:txBody>
      </p:sp>
    </p:spTree>
    <p:extLst>
      <p:ext uri="{BB962C8B-B14F-4D97-AF65-F5344CB8AC3E}">
        <p14:creationId xmlns:p14="http://schemas.microsoft.com/office/powerpoint/2010/main" val="367022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 – results </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16</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4278094"/>
          </a:xfrm>
          <a:prstGeom prst="rect">
            <a:avLst/>
          </a:prstGeom>
          <a:noFill/>
        </p:spPr>
        <p:txBody>
          <a:bodyPr wrap="square" rtlCol="0">
            <a:spAutoFit/>
          </a:bodyPr>
          <a:lstStyle/>
          <a:p>
            <a:pPr marL="800100" lvl="1" indent="-342900">
              <a:buFont typeface="+mj-lt"/>
              <a:buAutoNum type="arabicPeriod"/>
            </a:pPr>
            <a:r>
              <a:rPr lang="en-US" sz="1600" b="1" dirty="0">
                <a:solidFill>
                  <a:schemeClr val="bg1"/>
                </a:solidFill>
              </a:rPr>
              <a:t>Logistic Regression: </a:t>
            </a:r>
          </a:p>
          <a:p>
            <a:pPr marL="1257300" lvl="2" indent="-342900">
              <a:buFont typeface="Arial" panose="020B0604020202020204" pitchFamily="34" charset="0"/>
              <a:buChar char="•"/>
            </a:pPr>
            <a:r>
              <a:rPr lang="en-US" sz="1600" dirty="0">
                <a:solidFill>
                  <a:schemeClr val="bg1"/>
                </a:solidFill>
              </a:rPr>
              <a:t>(best parameters)  'C': 0.01, 'penalty': 'l2', 'solver': '</a:t>
            </a:r>
            <a:r>
              <a:rPr lang="en-US" sz="1600" dirty="0" err="1">
                <a:solidFill>
                  <a:schemeClr val="bg1"/>
                </a:solidFill>
              </a:rPr>
              <a:t>lbfgs</a:t>
            </a:r>
            <a:r>
              <a:rPr lang="en-US" sz="1600" dirty="0">
                <a:solidFill>
                  <a:schemeClr val="bg1"/>
                </a:solidFill>
              </a:rPr>
              <a:t>’</a:t>
            </a:r>
          </a:p>
          <a:p>
            <a:pPr marL="1257300" lvl="2" indent="-342900">
              <a:buFont typeface="Arial" panose="020B0604020202020204" pitchFamily="34" charset="0"/>
              <a:buChar char="•"/>
            </a:pPr>
            <a:r>
              <a:rPr lang="en-US" sz="1600" dirty="0">
                <a:solidFill>
                  <a:schemeClr val="bg1"/>
                </a:solidFill>
              </a:rPr>
              <a:t>Train accuracy : 0.8464285714285713</a:t>
            </a:r>
          </a:p>
          <a:p>
            <a:pPr marL="1257300" lvl="2" indent="-342900">
              <a:buFont typeface="Arial" panose="020B0604020202020204" pitchFamily="34" charset="0"/>
              <a:buChar char="•"/>
            </a:pPr>
            <a:r>
              <a:rPr lang="en-US" sz="1600" dirty="0">
                <a:solidFill>
                  <a:schemeClr val="bg1"/>
                </a:solidFill>
              </a:rPr>
              <a:t>Test accuracy : 0.8333333333333334</a:t>
            </a:r>
          </a:p>
          <a:p>
            <a:pPr marL="800100" lvl="1" indent="-342900">
              <a:buFont typeface="+mj-lt"/>
              <a:buAutoNum type="arabicPeriod"/>
            </a:pPr>
            <a:r>
              <a:rPr lang="en-US" sz="1600" b="1" dirty="0">
                <a:solidFill>
                  <a:schemeClr val="bg1"/>
                </a:solidFill>
              </a:rPr>
              <a:t>Support vector machines (SVM): </a:t>
            </a:r>
          </a:p>
          <a:p>
            <a:pPr marL="1257300" lvl="2" indent="-342900">
              <a:buFont typeface="Arial" panose="020B0604020202020204" pitchFamily="34" charset="0"/>
              <a:buChar char="•"/>
            </a:pPr>
            <a:r>
              <a:rPr lang="en-US" sz="1600" dirty="0">
                <a:solidFill>
                  <a:schemeClr val="bg1"/>
                </a:solidFill>
              </a:rPr>
              <a:t>(best parameters)  {'C': 1.0, 'gamma': 0.03162277660168379, 'kernel': 'sigmoid’}</a:t>
            </a:r>
          </a:p>
          <a:p>
            <a:pPr marL="1257300" lvl="2" indent="-342900">
              <a:buFont typeface="Arial" panose="020B0604020202020204" pitchFamily="34" charset="0"/>
              <a:buChar char="•"/>
            </a:pPr>
            <a:r>
              <a:rPr lang="en-US" sz="1600" dirty="0">
                <a:solidFill>
                  <a:schemeClr val="bg1"/>
                </a:solidFill>
              </a:rPr>
              <a:t>Train accuracy : 0.8482142857142856</a:t>
            </a:r>
          </a:p>
          <a:p>
            <a:pPr marL="1257300" lvl="2" indent="-342900">
              <a:buFont typeface="Arial" panose="020B0604020202020204" pitchFamily="34" charset="0"/>
              <a:buChar char="•"/>
            </a:pPr>
            <a:r>
              <a:rPr lang="en-US" sz="1600" dirty="0">
                <a:solidFill>
                  <a:schemeClr val="bg1"/>
                </a:solidFill>
              </a:rPr>
              <a:t>Test accuracy : 0.8333333333333334</a:t>
            </a:r>
          </a:p>
          <a:p>
            <a:pPr marL="800100" lvl="1" indent="-342900">
              <a:buFont typeface="+mj-lt"/>
              <a:buAutoNum type="arabicPeriod"/>
            </a:pPr>
            <a:r>
              <a:rPr lang="en-US" sz="1600" b="1" dirty="0">
                <a:solidFill>
                  <a:schemeClr val="bg1"/>
                </a:solidFill>
              </a:rPr>
              <a:t>Decision tree: </a:t>
            </a:r>
          </a:p>
          <a:p>
            <a:pPr marL="1257300" lvl="2" indent="-342900">
              <a:buFont typeface="Arial" panose="020B0604020202020204" pitchFamily="34" charset="0"/>
              <a:buChar char="•"/>
            </a:pPr>
            <a:r>
              <a:rPr lang="en-US" sz="1600" dirty="0">
                <a:solidFill>
                  <a:schemeClr val="bg1"/>
                </a:solidFill>
              </a:rPr>
              <a:t>(best parameters)  {'criterion': 'entropy', '</a:t>
            </a:r>
            <a:r>
              <a:rPr lang="en-US" sz="1600" dirty="0" err="1">
                <a:solidFill>
                  <a:schemeClr val="bg1"/>
                </a:solidFill>
              </a:rPr>
              <a:t>max_depth</a:t>
            </a:r>
            <a:r>
              <a:rPr lang="en-US" sz="1600" dirty="0">
                <a:solidFill>
                  <a:schemeClr val="bg1"/>
                </a:solidFill>
              </a:rPr>
              <a:t>': 12, '</a:t>
            </a:r>
            <a:r>
              <a:rPr lang="en-US" sz="1600" dirty="0" err="1">
                <a:solidFill>
                  <a:schemeClr val="bg1"/>
                </a:solidFill>
              </a:rPr>
              <a:t>max_features</a:t>
            </a:r>
            <a:r>
              <a:rPr lang="en-US" sz="1600" dirty="0">
                <a:solidFill>
                  <a:schemeClr val="bg1"/>
                </a:solidFill>
              </a:rPr>
              <a:t>': 'sqrt', '</a:t>
            </a:r>
            <a:r>
              <a:rPr lang="en-US" sz="1600" dirty="0" err="1">
                <a:solidFill>
                  <a:schemeClr val="bg1"/>
                </a:solidFill>
              </a:rPr>
              <a:t>min_samples_leaf</a:t>
            </a:r>
            <a:r>
              <a:rPr lang="en-US" sz="1600" dirty="0">
                <a:solidFill>
                  <a:schemeClr val="bg1"/>
                </a:solidFill>
              </a:rPr>
              <a:t>': 2, '</a:t>
            </a:r>
            <a:r>
              <a:rPr lang="en-US" sz="1600" dirty="0" err="1">
                <a:solidFill>
                  <a:schemeClr val="bg1"/>
                </a:solidFill>
              </a:rPr>
              <a:t>min_samples_split</a:t>
            </a:r>
            <a:r>
              <a:rPr lang="en-US" sz="1600" dirty="0">
                <a:solidFill>
                  <a:schemeClr val="bg1"/>
                </a:solidFill>
              </a:rPr>
              <a:t>': 5, 'splitter': 'random’}</a:t>
            </a:r>
          </a:p>
          <a:p>
            <a:pPr marL="1257300" lvl="2" indent="-342900">
              <a:buFont typeface="Arial" panose="020B0604020202020204" pitchFamily="34" charset="0"/>
              <a:buChar char="•"/>
            </a:pPr>
            <a:r>
              <a:rPr lang="en-US" sz="1600" dirty="0">
                <a:solidFill>
                  <a:schemeClr val="bg1"/>
                </a:solidFill>
              </a:rPr>
              <a:t>Train accuracy : 0.8875</a:t>
            </a:r>
          </a:p>
          <a:p>
            <a:pPr marL="1257300" lvl="2" indent="-342900">
              <a:buFont typeface="Arial" panose="020B0604020202020204" pitchFamily="34" charset="0"/>
              <a:buChar char="•"/>
            </a:pPr>
            <a:r>
              <a:rPr lang="en-US" sz="1600" dirty="0">
                <a:solidFill>
                  <a:schemeClr val="bg1"/>
                </a:solidFill>
              </a:rPr>
              <a:t>Test Accuracy: 0.9444444444444444</a:t>
            </a:r>
          </a:p>
          <a:p>
            <a:pPr marL="800100" lvl="1" indent="-342900">
              <a:buFont typeface="+mj-lt"/>
              <a:buAutoNum type="arabicPeriod"/>
            </a:pPr>
            <a:r>
              <a:rPr lang="en-US" sz="1600" b="1" dirty="0">
                <a:solidFill>
                  <a:schemeClr val="bg1"/>
                </a:solidFill>
              </a:rPr>
              <a:t>K-nearest neighbors: </a:t>
            </a:r>
          </a:p>
          <a:p>
            <a:pPr marL="1257300" lvl="2" indent="-342900">
              <a:buFont typeface="Arial" panose="020B0604020202020204" pitchFamily="34" charset="0"/>
              <a:buChar char="•"/>
            </a:pPr>
            <a:r>
              <a:rPr lang="en-US" sz="1600" dirty="0">
                <a:solidFill>
                  <a:schemeClr val="bg1"/>
                </a:solidFill>
              </a:rPr>
              <a:t>(best parameters)  {'algorithm': 'auto', '</a:t>
            </a:r>
            <a:r>
              <a:rPr lang="en-US" sz="1600" dirty="0" err="1">
                <a:solidFill>
                  <a:schemeClr val="bg1"/>
                </a:solidFill>
              </a:rPr>
              <a:t>n_neighbors</a:t>
            </a:r>
            <a:r>
              <a:rPr lang="en-US" sz="1600" dirty="0">
                <a:solidFill>
                  <a:schemeClr val="bg1"/>
                </a:solidFill>
              </a:rPr>
              <a:t>': 10, 'p': 1}</a:t>
            </a:r>
          </a:p>
          <a:p>
            <a:pPr marL="1257300" lvl="2" indent="-342900">
              <a:buFont typeface="Arial" panose="020B0604020202020204" pitchFamily="34" charset="0"/>
              <a:buChar char="•"/>
            </a:pPr>
            <a:r>
              <a:rPr lang="en-US" sz="1600" dirty="0">
                <a:solidFill>
                  <a:schemeClr val="bg1"/>
                </a:solidFill>
              </a:rPr>
              <a:t>Train accuracy : 0.8482142857142858</a:t>
            </a:r>
          </a:p>
          <a:p>
            <a:pPr marL="1257300" lvl="2" indent="-342900">
              <a:buFont typeface="Arial" panose="020B0604020202020204" pitchFamily="34" charset="0"/>
              <a:buChar char="•"/>
            </a:pPr>
            <a:r>
              <a:rPr lang="en-US" sz="1600" dirty="0">
                <a:solidFill>
                  <a:schemeClr val="bg1"/>
                </a:solidFill>
              </a:rPr>
              <a:t>Test accuracy : 0.8333333333333334</a:t>
            </a:r>
          </a:p>
        </p:txBody>
      </p:sp>
    </p:spTree>
    <p:extLst>
      <p:ext uri="{BB962C8B-B14F-4D97-AF65-F5344CB8AC3E}">
        <p14:creationId xmlns:p14="http://schemas.microsoft.com/office/powerpoint/2010/main" val="291201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Predicting successful stage-1 landings – Best results </a:t>
            </a:r>
            <a:endParaRPr lang="en-US" sz="2800" dirty="0"/>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Capstone Project</a:t>
            </a:r>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17</a:t>
            </a:fld>
            <a:endParaRPr lang="en-US"/>
          </a:p>
        </p:txBody>
      </p:sp>
      <p:sp>
        <p:nvSpPr>
          <p:cNvPr id="4" name="TextBox 3">
            <a:extLst>
              <a:ext uri="{FF2B5EF4-FFF2-40B4-BE49-F238E27FC236}">
                <a16:creationId xmlns:a16="http://schemas.microsoft.com/office/drawing/2014/main" id="{421BD655-F6D8-1279-FEAC-A1C4DE9A3170}"/>
              </a:ext>
            </a:extLst>
          </p:cNvPr>
          <p:cNvSpPr txBox="1"/>
          <p:nvPr/>
        </p:nvSpPr>
        <p:spPr>
          <a:xfrm>
            <a:off x="1028699" y="2212258"/>
            <a:ext cx="9944101" cy="830997"/>
          </a:xfrm>
          <a:prstGeom prst="rect">
            <a:avLst/>
          </a:prstGeom>
          <a:noFill/>
        </p:spPr>
        <p:txBody>
          <a:bodyPr wrap="square" rtlCol="0">
            <a:spAutoFit/>
          </a:bodyPr>
          <a:lstStyle/>
          <a:p>
            <a:pPr lvl="1"/>
            <a:r>
              <a:rPr lang="en-US" sz="1600" b="1" dirty="0">
                <a:solidFill>
                  <a:schemeClr val="bg1"/>
                </a:solidFill>
              </a:rPr>
              <a:t>Decision tree showed the best test accuracy with a score of 0.94 </a:t>
            </a:r>
          </a:p>
          <a:p>
            <a:pPr lvl="1"/>
            <a:r>
              <a:rPr lang="en-US" sz="1600" b="1" dirty="0">
                <a:solidFill>
                  <a:schemeClr val="bg1"/>
                </a:solidFill>
              </a:rPr>
              <a:t>Confusion matrix:</a:t>
            </a:r>
          </a:p>
          <a:p>
            <a:pPr lvl="1"/>
            <a:endParaRPr lang="en-US" sz="1600" b="1" dirty="0">
              <a:solidFill>
                <a:schemeClr val="bg1"/>
              </a:solidFill>
            </a:endParaRPr>
          </a:p>
        </p:txBody>
      </p:sp>
      <p:pic>
        <p:nvPicPr>
          <p:cNvPr id="5" name="Picture 4">
            <a:extLst>
              <a:ext uri="{FF2B5EF4-FFF2-40B4-BE49-F238E27FC236}">
                <a16:creationId xmlns:a16="http://schemas.microsoft.com/office/drawing/2014/main" id="{AF6A280F-3DBA-0D15-3925-E96270713F53}"/>
              </a:ext>
            </a:extLst>
          </p:cNvPr>
          <p:cNvPicPr>
            <a:picLocks noChangeAspect="1"/>
          </p:cNvPicPr>
          <p:nvPr/>
        </p:nvPicPr>
        <p:blipFill>
          <a:blip r:embed="rId2"/>
          <a:stretch>
            <a:fillRect/>
          </a:stretch>
        </p:blipFill>
        <p:spPr>
          <a:xfrm>
            <a:off x="1514170" y="2801631"/>
            <a:ext cx="5722372" cy="4056369"/>
          </a:xfrm>
          <a:prstGeom prst="rect">
            <a:avLst/>
          </a:prstGeom>
        </p:spPr>
      </p:pic>
      <p:sp>
        <p:nvSpPr>
          <p:cNvPr id="6" name="TextBox 5">
            <a:extLst>
              <a:ext uri="{FF2B5EF4-FFF2-40B4-BE49-F238E27FC236}">
                <a16:creationId xmlns:a16="http://schemas.microsoft.com/office/drawing/2014/main" id="{44917C6C-8A3C-E70A-5447-FDEC088442DD}"/>
              </a:ext>
            </a:extLst>
          </p:cNvPr>
          <p:cNvSpPr txBox="1"/>
          <p:nvPr/>
        </p:nvSpPr>
        <p:spPr>
          <a:xfrm>
            <a:off x="7613780" y="2801631"/>
            <a:ext cx="3457342" cy="3046988"/>
          </a:xfrm>
          <a:prstGeom prst="rect">
            <a:avLst/>
          </a:prstGeom>
          <a:noFill/>
        </p:spPr>
        <p:txBody>
          <a:bodyPr wrap="square" rtlCol="0">
            <a:spAutoFit/>
          </a:bodyPr>
          <a:lstStyle/>
          <a:p>
            <a:r>
              <a:rPr lang="en-US" sz="1600" dirty="0">
                <a:solidFill>
                  <a:schemeClr val="bg1"/>
                </a:solidFill>
              </a:rPr>
              <a:t>As is evident from the confusion matrix Decision tree shows the least number of false positives in the test dataset. </a:t>
            </a:r>
          </a:p>
          <a:p>
            <a:endParaRPr lang="en-US" sz="1600" dirty="0">
              <a:solidFill>
                <a:schemeClr val="bg1"/>
              </a:solidFill>
            </a:endParaRPr>
          </a:p>
          <a:p>
            <a:r>
              <a:rPr lang="en-US" sz="1400" b="1" i="1" dirty="0">
                <a:solidFill>
                  <a:schemeClr val="bg1"/>
                </a:solidFill>
              </a:rPr>
              <a:t>Note:</a:t>
            </a:r>
            <a:r>
              <a:rPr lang="en-US" sz="1400" i="1" dirty="0">
                <a:solidFill>
                  <a:schemeClr val="bg1"/>
                </a:solidFill>
              </a:rPr>
              <a:t> Decision trees should be used with care since they tend to overfit the train data. And also the test data was not out of sample and belonged to the same source dataset. More data and different sources should be used to achieve better models that would generalize with unseen data.</a:t>
            </a:r>
          </a:p>
        </p:txBody>
      </p:sp>
    </p:spTree>
    <p:extLst>
      <p:ext uri="{BB962C8B-B14F-4D97-AF65-F5344CB8AC3E}">
        <p14:creationId xmlns:p14="http://schemas.microsoft.com/office/powerpoint/2010/main" val="417516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117664B-4754-7F4E-ADCF-6AF266499213}"/>
              </a:ext>
            </a:extLst>
          </p:cNvPr>
          <p:cNvSpPr>
            <a:spLocks noGrp="1"/>
          </p:cNvSpPr>
          <p:nvPr>
            <p:ph type="body" sz="quarter" idx="10"/>
          </p:nvPr>
        </p:nvSpPr>
        <p:spPr>
          <a:xfrm>
            <a:off x="1028700" y="2321923"/>
            <a:ext cx="10096500" cy="3825952"/>
          </a:xfrm>
        </p:spPr>
        <p:txBody>
          <a:bodyPr/>
          <a:lstStyle/>
          <a:p>
            <a:pPr marL="285750" indent="-285750">
              <a:lnSpc>
                <a:spcPct val="100000"/>
              </a:lnSpc>
              <a:buFont typeface="Arial" panose="020B0604020202020204" pitchFamily="34" charset="0"/>
              <a:buChar char="•"/>
            </a:pPr>
            <a:r>
              <a:rPr lang="en-US" b="1" dirty="0"/>
              <a:t>The chances of having a successful Stage-1 landing for the Falcon-9 is high </a:t>
            </a:r>
            <a:r>
              <a:rPr lang="en-US" sz="2400" b="1" dirty="0"/>
              <a:t>(</a:t>
            </a:r>
            <a:r>
              <a:rPr lang="en-US" sz="1800" b="1" dirty="0"/>
              <a:t>94%) and only 1 false-positive showing in the test results </a:t>
            </a:r>
          </a:p>
          <a:p>
            <a:pPr marL="285750" indent="-285750">
              <a:lnSpc>
                <a:spcPct val="100000"/>
              </a:lnSpc>
              <a:buFont typeface="Arial" panose="020B0604020202020204" pitchFamily="34" charset="0"/>
              <a:buChar char="•"/>
            </a:pPr>
            <a:r>
              <a:rPr lang="en-US" b="1" dirty="0"/>
              <a:t>SpaceX has shown better success rates over the years as the technology and launch vehicle designs have improved </a:t>
            </a:r>
          </a:p>
          <a:p>
            <a:pPr marL="285750" indent="-285750">
              <a:lnSpc>
                <a:spcPct val="100000"/>
              </a:lnSpc>
              <a:buFont typeface="Arial" panose="020B0604020202020204" pitchFamily="34" charset="0"/>
              <a:buChar char="•"/>
            </a:pPr>
            <a:r>
              <a:rPr lang="en-US" b="1" dirty="0"/>
              <a:t>Kennedy Space Center Launch Complex 39A in Florida has the highest success rate for stage-1 landings (42%)</a:t>
            </a:r>
          </a:p>
          <a:p>
            <a:pPr marL="285750" indent="-285750">
              <a:lnSpc>
                <a:spcPct val="100000"/>
              </a:lnSpc>
              <a:buFont typeface="Arial" panose="020B0604020202020204" pitchFamily="34" charset="0"/>
              <a:buChar char="•"/>
            </a:pPr>
            <a:r>
              <a:rPr lang="en-US" b="1" dirty="0"/>
              <a:t>Launch sites are located near the coastline in the U.S. and away from large population areas </a:t>
            </a:r>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a:p>
            <a:pPr marL="285750" indent="-285750">
              <a:lnSpc>
                <a:spcPct val="100000"/>
              </a:lnSpc>
              <a:buFont typeface="Arial" panose="020B0604020202020204" pitchFamily="34" charset="0"/>
              <a:buChar char="•"/>
            </a:pPr>
            <a:endParaRPr lang="en-US" b="1" dirty="0"/>
          </a:p>
        </p:txBody>
      </p:sp>
      <p:sp>
        <p:nvSpPr>
          <p:cNvPr id="8" name="Date Placeholder 3">
            <a:extLst>
              <a:ext uri="{FF2B5EF4-FFF2-40B4-BE49-F238E27FC236}">
                <a16:creationId xmlns:a16="http://schemas.microsoft.com/office/drawing/2014/main" id="{4EEF4AFB-8A81-8AA5-7230-8951BAACBED3}"/>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9" name="Footer Placeholder 4">
            <a:extLst>
              <a:ext uri="{FF2B5EF4-FFF2-40B4-BE49-F238E27FC236}">
                <a16:creationId xmlns:a16="http://schemas.microsoft.com/office/drawing/2014/main" id="{A0176FF0-3A6B-8D5E-7BD7-2DCB08266C8D}"/>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Capstone Project</a:t>
            </a:r>
          </a:p>
        </p:txBody>
      </p:sp>
      <p:sp>
        <p:nvSpPr>
          <p:cNvPr id="10" name="Slide Number Placeholder 5">
            <a:extLst>
              <a:ext uri="{FF2B5EF4-FFF2-40B4-BE49-F238E27FC236}">
                <a16:creationId xmlns:a16="http://schemas.microsoft.com/office/drawing/2014/main" id="{D331CCBC-34E9-E187-38BE-3820A530262C}"/>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18</a:t>
            </a:fld>
            <a:endParaRPr lang="en-US"/>
          </a:p>
        </p:txBody>
      </p:sp>
    </p:spTree>
    <p:extLst>
      <p:ext uri="{BB962C8B-B14F-4D97-AF65-F5344CB8AC3E}">
        <p14:creationId xmlns:p14="http://schemas.microsoft.com/office/powerpoint/2010/main" val="1696792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7F85-B014-E54D-AC82-A789515E821B}"/>
              </a:ext>
            </a:extLst>
          </p:cNvPr>
          <p:cNvSpPr>
            <a:spLocks noGrp="1"/>
          </p:cNvSpPr>
          <p:nvPr>
            <p:ph type="title"/>
          </p:nvPr>
        </p:nvSpPr>
        <p:spPr/>
        <p:txBody>
          <a:bodyPr/>
          <a:lstStyle/>
          <a:p>
            <a:r>
              <a:rPr lang="en-US" dirty="0"/>
              <a:t>Thank you</a:t>
            </a:r>
          </a:p>
        </p:txBody>
      </p:sp>
      <p:pic>
        <p:nvPicPr>
          <p:cNvPr id="7" name="Picture Placeholder 6" descr="White Darts">
            <a:extLst>
              <a:ext uri="{FF2B5EF4-FFF2-40B4-BE49-F238E27FC236}">
                <a16:creationId xmlns:a16="http://schemas.microsoft.com/office/drawing/2014/main" id="{8A7A839A-FCAC-2F45-B138-DD0DC7C61F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Content Placeholder 2">
            <a:extLst>
              <a:ext uri="{FF2B5EF4-FFF2-40B4-BE49-F238E27FC236}">
                <a16:creationId xmlns:a16="http://schemas.microsoft.com/office/drawing/2014/main" id="{8D87CE19-F795-8240-B223-A5CA7C9DE0E5}"/>
              </a:ext>
            </a:extLst>
          </p:cNvPr>
          <p:cNvSpPr>
            <a:spLocks noGrp="1"/>
          </p:cNvSpPr>
          <p:nvPr>
            <p:ph sz="half" idx="1"/>
          </p:nvPr>
        </p:nvSpPr>
        <p:spPr/>
        <p:txBody>
          <a:bodyPr/>
          <a:lstStyle/>
          <a:p>
            <a:r>
              <a:rPr lang="en-US" dirty="0">
                <a:cs typeface="Biome Light" panose="020B0303030204020804" pitchFamily="34" charset="0"/>
              </a:rPr>
              <a:t>Thank you to IBM Applied Data Science Capstone and Skills Network teams for providing the guidance, data and starter code to assist in accomplishing this project. </a:t>
            </a:r>
          </a:p>
          <a:p>
            <a:r>
              <a:rPr lang="en-US" dirty="0"/>
              <a:t>All project related code can be found here:</a:t>
            </a:r>
          </a:p>
          <a:p>
            <a:r>
              <a:rPr lang="en-US" dirty="0">
                <a:hlinkClick r:id="rId3"/>
              </a:rPr>
              <a:t>https://github.com/azullah/IBM-Capstone-Project-AU</a:t>
            </a:r>
            <a:endParaRPr lang="en-US" dirty="0"/>
          </a:p>
        </p:txBody>
      </p:sp>
      <p:sp>
        <p:nvSpPr>
          <p:cNvPr id="5" name="Content Placeholder 4">
            <a:extLst>
              <a:ext uri="{FF2B5EF4-FFF2-40B4-BE49-F238E27FC236}">
                <a16:creationId xmlns:a16="http://schemas.microsoft.com/office/drawing/2014/main" id="{788D6534-C18A-6F43-BFAE-88E2F83FD9B4}"/>
              </a:ext>
            </a:extLst>
          </p:cNvPr>
          <p:cNvSpPr>
            <a:spLocks noGrp="1"/>
          </p:cNvSpPr>
          <p:nvPr>
            <p:ph sz="quarter" idx="12"/>
          </p:nvPr>
        </p:nvSpPr>
        <p:spPr/>
        <p:txBody>
          <a:bodyPr/>
          <a:lstStyle/>
          <a:p>
            <a:r>
              <a:rPr lang="en-US" b="1" dirty="0"/>
              <a:t>Arshad Ullah</a:t>
            </a:r>
          </a:p>
          <a:p>
            <a:r>
              <a:rPr lang="en-US" b="1" dirty="0"/>
              <a:t>MS Data Science </a:t>
            </a:r>
          </a:p>
          <a:p>
            <a:r>
              <a:rPr lang="en-US" b="1" dirty="0"/>
              <a:t>University of Colorado, Boulder </a:t>
            </a:r>
            <a:r>
              <a:rPr lang="en-US" dirty="0"/>
              <a:t>     </a:t>
            </a:r>
          </a:p>
          <a:p>
            <a:r>
              <a:rPr lang="en-US" dirty="0"/>
              <a:t>arul6419@colorado.edu</a:t>
            </a:r>
          </a:p>
        </p:txBody>
      </p:sp>
      <p:sp>
        <p:nvSpPr>
          <p:cNvPr id="4" name="Date Placeholder 3">
            <a:extLst>
              <a:ext uri="{FF2B5EF4-FFF2-40B4-BE49-F238E27FC236}">
                <a16:creationId xmlns:a16="http://schemas.microsoft.com/office/drawing/2014/main" id="{D4137C36-233D-4261-A151-481DEB983F84}"/>
              </a:ext>
            </a:extLst>
          </p:cNvPr>
          <p:cNvSpPr>
            <a:spLocks noGrp="1"/>
          </p:cNvSpPr>
          <p:nvPr>
            <p:ph type="dt" sz="half" idx="13"/>
          </p:nvPr>
        </p:nvSpPr>
        <p:spPr>
          <a:xfrm>
            <a:off x="9830818" y="6292334"/>
            <a:ext cx="1522982" cy="182880"/>
          </a:xfrm>
        </p:spPr>
        <p:txBody>
          <a:bodyPr/>
          <a:lstStyle/>
          <a:p>
            <a:r>
              <a:rPr lang="en-US"/>
              <a:t>September 3, 20XX </a:t>
            </a:r>
            <a:endParaRPr lang="en-US" dirty="0"/>
          </a:p>
        </p:txBody>
      </p:sp>
      <p:sp>
        <p:nvSpPr>
          <p:cNvPr id="6" name="Footer Placeholder 5">
            <a:extLst>
              <a:ext uri="{FF2B5EF4-FFF2-40B4-BE49-F238E27FC236}">
                <a16:creationId xmlns:a16="http://schemas.microsoft.com/office/drawing/2014/main" id="{7F17CE90-6DC0-4BAD-AFD2-6566038ECD03}"/>
              </a:ext>
            </a:extLst>
          </p:cNvPr>
          <p:cNvSpPr>
            <a:spLocks noGrp="1"/>
          </p:cNvSpPr>
          <p:nvPr>
            <p:ph type="ftr" sz="quarter" idx="14"/>
          </p:nvPr>
        </p:nvSpPr>
        <p:spPr>
          <a:xfrm>
            <a:off x="8298180" y="6294120"/>
            <a:ext cx="1462788" cy="182880"/>
          </a:xfrm>
        </p:spPr>
        <p:txBody>
          <a:bodyPr/>
          <a:lstStyle/>
          <a:p>
            <a:r>
              <a:rPr lang="en-US">
                <a:solidFill>
                  <a:schemeClr val="bg1"/>
                </a:solidFill>
              </a:rPr>
              <a:t>Annual Review</a:t>
            </a:r>
            <a:endParaRPr lang="en-US" dirty="0">
              <a:solidFill>
                <a:schemeClr val="bg1"/>
              </a:solidFill>
            </a:endParaRPr>
          </a:p>
        </p:txBody>
      </p:sp>
      <p:sp>
        <p:nvSpPr>
          <p:cNvPr id="8" name="Slide Number Placeholder 7">
            <a:extLst>
              <a:ext uri="{FF2B5EF4-FFF2-40B4-BE49-F238E27FC236}">
                <a16:creationId xmlns:a16="http://schemas.microsoft.com/office/drawing/2014/main" id="{8A0CAF6B-5914-4E2F-90A1-4B2D92D5ADC0}"/>
              </a:ext>
            </a:extLst>
          </p:cNvPr>
          <p:cNvSpPr>
            <a:spLocks noGrp="1"/>
          </p:cNvSpPr>
          <p:nvPr>
            <p:ph type="sldNum" sz="quarter" idx="15"/>
          </p:nvPr>
        </p:nvSpPr>
        <p:spPr>
          <a:xfrm>
            <a:off x="11493500" y="6292334"/>
            <a:ext cx="412750" cy="182880"/>
          </a:xfrm>
        </p:spPr>
        <p:txBody>
          <a:bodyPr/>
          <a:lstStyle/>
          <a:p>
            <a:fld id="{7782931A-7D25-4B4B-9464-57AE418934A3}" type="slidenum">
              <a:rPr lang="en-US" smtClean="0"/>
              <a:pPr/>
              <a:t>19</a:t>
            </a:fld>
            <a:endParaRPr lang="en-US"/>
          </a:p>
        </p:txBody>
      </p:sp>
    </p:spTree>
    <p:extLst>
      <p:ext uri="{BB962C8B-B14F-4D97-AF65-F5344CB8AC3E}">
        <p14:creationId xmlns:p14="http://schemas.microsoft.com/office/powerpoint/2010/main" val="174323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E209607A-1079-0440-B136-F827E83999C2}"/>
              </a:ext>
            </a:extLst>
          </p:cNvPr>
          <p:cNvSpPr>
            <a:spLocks noGrp="1"/>
          </p:cNvSpPr>
          <p:nvPr>
            <p:ph type="body" sz="quarter" idx="10"/>
          </p:nvPr>
        </p:nvSpPr>
        <p:spPr/>
        <p:txBody>
          <a:bodyPr/>
          <a:lstStyle/>
          <a:p>
            <a:pPr>
              <a:lnSpc>
                <a:spcPct val="110000"/>
              </a:lnSpc>
            </a:pPr>
            <a:r>
              <a:rPr lang="en-US" b="1" dirty="0">
                <a:cs typeface="Calibri"/>
              </a:rPr>
              <a:t>01. </a:t>
            </a:r>
            <a:r>
              <a:rPr lang="en-US" dirty="0">
                <a:cs typeface="Calibri"/>
                <a:hlinkClick r:id="rId2" action="ppaction://hlinksldjump"/>
              </a:rPr>
              <a:t>Executive summary</a:t>
            </a:r>
            <a:endParaRPr lang="en-US" dirty="0">
              <a:cs typeface="Calibri"/>
            </a:endParaRPr>
          </a:p>
          <a:p>
            <a:pPr>
              <a:lnSpc>
                <a:spcPct val="110000"/>
              </a:lnSpc>
            </a:pPr>
            <a:r>
              <a:rPr lang="en-US" b="1" dirty="0">
                <a:cs typeface="Calibri"/>
              </a:rPr>
              <a:t>02. </a:t>
            </a:r>
            <a:r>
              <a:rPr lang="en-US" dirty="0">
                <a:cs typeface="Calibri"/>
                <a:hlinkClick r:id="rId3" action="ppaction://hlinksldjump"/>
              </a:rPr>
              <a:t>Data Collection</a:t>
            </a:r>
            <a:endParaRPr lang="en-US" dirty="0">
              <a:cs typeface="Calibri"/>
            </a:endParaRPr>
          </a:p>
          <a:p>
            <a:pPr>
              <a:lnSpc>
                <a:spcPct val="110000"/>
              </a:lnSpc>
            </a:pPr>
            <a:r>
              <a:rPr lang="en-US" b="1" dirty="0">
                <a:cs typeface="Calibri"/>
              </a:rPr>
              <a:t>03. </a:t>
            </a:r>
            <a:r>
              <a:rPr lang="en-US" dirty="0">
                <a:cs typeface="Calibri"/>
                <a:hlinkClick r:id="rId4" action="ppaction://hlinksldjump"/>
              </a:rPr>
              <a:t>Data Wrangling</a:t>
            </a:r>
            <a:endParaRPr lang="en-US" dirty="0">
              <a:cs typeface="Calibri"/>
            </a:endParaRPr>
          </a:p>
          <a:p>
            <a:pPr>
              <a:lnSpc>
                <a:spcPct val="110000"/>
              </a:lnSpc>
            </a:pPr>
            <a:r>
              <a:rPr lang="en-US" b="1" dirty="0">
                <a:cs typeface="Calibri"/>
              </a:rPr>
              <a:t>04. </a:t>
            </a:r>
            <a:r>
              <a:rPr lang="en-US" dirty="0">
                <a:cs typeface="Calibri"/>
                <a:hlinkClick r:id="rId5" action="ppaction://hlinksldjump"/>
              </a:rPr>
              <a:t>Explorative Data analysis and Visualization </a:t>
            </a:r>
            <a:endParaRPr lang="en-US" dirty="0">
              <a:cs typeface="Calibri"/>
            </a:endParaRPr>
          </a:p>
          <a:p>
            <a:pPr>
              <a:lnSpc>
                <a:spcPct val="110000"/>
              </a:lnSpc>
            </a:pPr>
            <a:r>
              <a:rPr lang="en-US" b="1" dirty="0">
                <a:cs typeface="Calibri"/>
              </a:rPr>
              <a:t>05. </a:t>
            </a:r>
            <a:r>
              <a:rPr lang="en-US" dirty="0">
                <a:cs typeface="Calibri"/>
                <a:hlinkClick r:id="rId6" action="ppaction://hlinksldjump"/>
              </a:rPr>
              <a:t>Predicting successful stage-1 landings </a:t>
            </a:r>
            <a:endParaRPr lang="en-US" dirty="0"/>
          </a:p>
          <a:p>
            <a:r>
              <a:rPr lang="en-US" b="1" dirty="0">
                <a:cs typeface="Calibri"/>
              </a:rPr>
              <a:t>06. </a:t>
            </a:r>
            <a:r>
              <a:rPr lang="en-US" dirty="0">
                <a:cs typeface="Calibri"/>
                <a:hlinkClick r:id="rId7" action="ppaction://hlinksldjump"/>
              </a:rPr>
              <a:t>Summary</a:t>
            </a:r>
            <a:endParaRPr lang="en-US" dirty="0"/>
          </a:p>
          <a:p>
            <a:endParaRPr lang="en-US" dirty="0"/>
          </a:p>
          <a:p>
            <a:endParaRPr lang="en-US" dirty="0"/>
          </a:p>
        </p:txBody>
      </p:sp>
      <p:sp>
        <p:nvSpPr>
          <p:cNvPr id="4" name="Date Placeholder 3">
            <a:extLst>
              <a:ext uri="{FF2B5EF4-FFF2-40B4-BE49-F238E27FC236}">
                <a16:creationId xmlns:a16="http://schemas.microsoft.com/office/drawing/2014/main" id="{872757B9-F955-4193-88D9-F4EA85D547DA}"/>
              </a:ext>
            </a:extLst>
          </p:cNvPr>
          <p:cNvSpPr>
            <a:spLocks noGrp="1"/>
          </p:cNvSpPr>
          <p:nvPr>
            <p:ph type="dt" sz="half" idx="11"/>
          </p:nvPr>
        </p:nvSpPr>
        <p:spPr>
          <a:xfrm>
            <a:off x="9830818" y="6292334"/>
            <a:ext cx="1522982" cy="182880"/>
          </a:xfrm>
        </p:spPr>
        <p:txBody>
          <a:bodyPr/>
          <a:lstStyle/>
          <a:p>
            <a:r>
              <a:rPr lang="en-US" dirty="0"/>
              <a:t>August 8, 2023</a:t>
            </a:r>
          </a:p>
        </p:txBody>
      </p:sp>
      <p:sp>
        <p:nvSpPr>
          <p:cNvPr id="5" name="Footer Placeholder 4">
            <a:extLst>
              <a:ext uri="{FF2B5EF4-FFF2-40B4-BE49-F238E27FC236}">
                <a16:creationId xmlns:a16="http://schemas.microsoft.com/office/drawing/2014/main" id="{23AB3FA8-4599-46DB-9C0B-749220AC2384}"/>
              </a:ext>
            </a:extLst>
          </p:cNvPr>
          <p:cNvSpPr>
            <a:spLocks noGrp="1"/>
          </p:cNvSpPr>
          <p:nvPr>
            <p:ph type="ftr" sz="quarter" idx="12"/>
          </p:nvPr>
        </p:nvSpPr>
        <p:spPr>
          <a:xfrm>
            <a:off x="8298180" y="6294120"/>
            <a:ext cx="1462788" cy="182880"/>
          </a:xfrm>
        </p:spPr>
        <p:txBody>
          <a:bodyPr/>
          <a:lstStyle/>
          <a:p>
            <a:r>
              <a:rPr lang="en-US" dirty="0">
                <a:solidFill>
                  <a:schemeClr val="bg1"/>
                </a:solidFill>
              </a:rPr>
              <a:t>Capstone Project</a:t>
            </a: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a:t>
            </a:fld>
            <a:endParaRPr lang="en-US"/>
          </a:p>
        </p:txBody>
      </p:sp>
    </p:spTree>
    <p:extLst>
      <p:ext uri="{BB962C8B-B14F-4D97-AF65-F5344CB8AC3E}">
        <p14:creationId xmlns:p14="http://schemas.microsoft.com/office/powerpoint/2010/main" val="738577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5549081" cy="645284"/>
          </a:xfrm>
        </p:spPr>
        <p:txBody>
          <a:bodyPr/>
          <a:lstStyle/>
          <a:p>
            <a:r>
              <a:rPr lang="en-US" dirty="0"/>
              <a:t>Executive Summary</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p:txBody>
          <a:bodyPr/>
          <a:lstStyle/>
          <a:p>
            <a:r>
              <a:rPr lang="en-US" dirty="0"/>
              <a:t>SpaceX provides a unique capability, which is to reuse the Stage-1 of the launch vehicle, thus allowing it to have significantly less launch costs as opposed to its competitors using traditional launch vehicles. </a:t>
            </a:r>
          </a:p>
          <a:p>
            <a:r>
              <a:rPr lang="en-US" dirty="0"/>
              <a:t>The goal of this project is to analyze the launch data and predict if Falcon </a:t>
            </a:r>
            <a:r>
              <a:rPr lang="en-US"/>
              <a:t>9 Stage-1 </a:t>
            </a:r>
            <a:r>
              <a:rPr lang="en-US" dirty="0"/>
              <a:t>will land successfully. This allows us to calculate the cost of a launch and predict factors that contribute to a successful launch. </a:t>
            </a:r>
          </a:p>
          <a:p>
            <a:r>
              <a:rPr lang="en-US" dirty="0"/>
              <a:t>We start by collecting the SpaceX launch data from multiple sources, perform exploratory data analysis and use machine learning methods to predict stage-1 landing outcomes. </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dirty="0"/>
              <a:t>August 8, 2023 </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dirty="0">
                <a:solidFill>
                  <a:schemeClr val="bg1"/>
                </a:solidFill>
              </a:rPr>
              <a:t>Capstone Project</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a:t>
            </a:fld>
            <a:endParaRPr lang="en-US"/>
          </a:p>
        </p:txBody>
      </p:sp>
      <p:pic>
        <p:nvPicPr>
          <p:cNvPr id="12" name="Picture Placeholder 11">
            <a:extLst>
              <a:ext uri="{FF2B5EF4-FFF2-40B4-BE49-F238E27FC236}">
                <a16:creationId xmlns:a16="http://schemas.microsoft.com/office/drawing/2014/main" id="{1E5200D4-28C4-A185-6B12-467AD1AAB0D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500" r="22500"/>
          <a:stretch>
            <a:fillRect/>
          </a:stretch>
        </p:blipFill>
        <p:spPr>
          <a:xfrm>
            <a:off x="6932644" y="990600"/>
            <a:ext cx="5259355" cy="4837176"/>
          </a:xfrm>
        </p:spPr>
      </p:pic>
    </p:spTree>
    <p:extLst>
      <p:ext uri="{BB962C8B-B14F-4D97-AF65-F5344CB8AC3E}">
        <p14:creationId xmlns:p14="http://schemas.microsoft.com/office/powerpoint/2010/main" val="401783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4" descr="A toy rocket flying out of the computer">
            <a:extLst>
              <a:ext uri="{FF2B5EF4-FFF2-40B4-BE49-F238E27FC236}">
                <a16:creationId xmlns:a16="http://schemas.microsoft.com/office/drawing/2014/main" id="{00F47B26-6646-4859-AAEF-1DC4DE3FD88F}"/>
              </a:ext>
            </a:extLst>
          </p:cNvPr>
          <p:cNvPicPr>
            <a:picLocks noGrp="1" noChangeAspect="1"/>
          </p:cNvPicPr>
          <p:nvPr>
            <p:ph type="pic" sz="quarter" idx="10"/>
          </p:nvPr>
        </p:nvPicPr>
        <p:blipFill>
          <a:blip r:embed="rId2">
            <a:alphaModFix amt="70000"/>
            <a:extLst>
              <a:ext uri="{28A0092B-C50C-407E-A947-70E740481C1C}">
                <a14:useLocalDpi xmlns:a14="http://schemas.microsoft.com/office/drawing/2010/main" val="0"/>
              </a:ext>
            </a:extLst>
          </a:blip>
          <a:srcRect/>
          <a:stretch/>
        </p:blipFill>
        <p:spPr>
          <a:xfrm>
            <a:off x="0" y="-180870"/>
            <a:ext cx="12192000" cy="6858000"/>
          </a:xfrm>
        </p:spPr>
      </p:pic>
      <p:sp>
        <p:nvSpPr>
          <p:cNvPr id="10" name="Title 9">
            <a:extLst>
              <a:ext uri="{FF2B5EF4-FFF2-40B4-BE49-F238E27FC236}">
                <a16:creationId xmlns:a16="http://schemas.microsoft.com/office/drawing/2014/main" id="{F253E442-C966-BF47-A022-DDAA2A6FEA48}"/>
              </a:ext>
            </a:extLst>
          </p:cNvPr>
          <p:cNvSpPr>
            <a:spLocks noGrp="1"/>
          </p:cNvSpPr>
          <p:nvPr>
            <p:ph type="title"/>
          </p:nvPr>
        </p:nvSpPr>
        <p:spPr/>
        <p:txBody>
          <a:bodyPr/>
          <a:lstStyle/>
          <a:p>
            <a:r>
              <a:rPr lang="en-US" dirty="0"/>
              <a:t>Data Collection</a:t>
            </a:r>
          </a:p>
        </p:txBody>
      </p:sp>
      <p:cxnSp>
        <p:nvCxnSpPr>
          <p:cNvPr id="6" name="Straight Connector 5">
            <a:extLst>
              <a:ext uri="{FF2B5EF4-FFF2-40B4-BE49-F238E27FC236}">
                <a16:creationId xmlns:a16="http://schemas.microsoft.com/office/drawing/2014/main" id="{FAD7BE2C-4E52-6E40-83F8-6BB9BB0244A2}"/>
              </a:ext>
              <a:ext uri="{C183D7F6-B498-43B3-948B-1728B52AA6E4}">
                <adec:decorative xmlns:adec="http://schemas.microsoft.com/office/drawing/2017/decorative" val="1"/>
              </a:ext>
            </a:extLst>
          </p:cNvPr>
          <p:cNvCxnSpPr>
            <a:cxnSpLocks/>
          </p:cNvCxnSpPr>
          <p:nvPr/>
        </p:nvCxnSpPr>
        <p:spPr>
          <a:xfrm>
            <a:off x="1036261" y="1876617"/>
            <a:ext cx="10122586" cy="0"/>
          </a:xfrm>
          <a:prstGeom prst="line">
            <a:avLst/>
          </a:prstGeom>
          <a:ln w="76200"/>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B32CBCA-579B-A358-E1E1-F5394B36537F}"/>
              </a:ext>
            </a:extLst>
          </p:cNvPr>
          <p:cNvSpPr txBox="1"/>
          <p:nvPr/>
        </p:nvSpPr>
        <p:spPr>
          <a:xfrm>
            <a:off x="1036261" y="2275907"/>
            <a:ext cx="10791945" cy="3693319"/>
          </a:xfrm>
          <a:prstGeom prst="rect">
            <a:avLst/>
          </a:prstGeom>
          <a:noFill/>
        </p:spPr>
        <p:txBody>
          <a:bodyPr wrap="square" rtlCol="0">
            <a:spAutoFit/>
          </a:bodyPr>
          <a:lstStyle/>
          <a:p>
            <a:pPr algn="just">
              <a:lnSpc>
                <a:spcPct val="150000"/>
              </a:lnSpc>
            </a:pPr>
            <a:r>
              <a:rPr lang="en-US" dirty="0">
                <a:solidFill>
                  <a:schemeClr val="bg2">
                    <a:lumMod val="10000"/>
                  </a:schemeClr>
                </a:solidFill>
              </a:rPr>
              <a:t>The SpaceX launch data was collected from multiple sources, such as:</a:t>
            </a:r>
          </a:p>
          <a:p>
            <a:pPr marL="342900" indent="-342900" algn="just">
              <a:lnSpc>
                <a:spcPct val="150000"/>
              </a:lnSpc>
              <a:buFont typeface="+mj-lt"/>
              <a:buAutoNum type="arabicPeriod"/>
            </a:pPr>
            <a:r>
              <a:rPr lang="en-US" dirty="0">
                <a:solidFill>
                  <a:schemeClr val="bg2">
                    <a:lumMod val="10000"/>
                  </a:schemeClr>
                </a:solidFill>
              </a:rPr>
              <a:t>SpaceX API provided JSON data. Data was parsed and converted to a pandas </a:t>
            </a:r>
            <a:r>
              <a:rPr lang="en-US" dirty="0" err="1">
                <a:solidFill>
                  <a:schemeClr val="bg2">
                    <a:lumMod val="10000"/>
                  </a:schemeClr>
                </a:solidFill>
              </a:rPr>
              <a:t>DataFrame</a:t>
            </a:r>
            <a:r>
              <a:rPr lang="en-US" dirty="0">
                <a:solidFill>
                  <a:schemeClr val="bg2">
                    <a:lumMod val="10000"/>
                  </a:schemeClr>
                </a:solidFill>
              </a:rPr>
              <a:t>. Missing values in the “</a:t>
            </a:r>
            <a:r>
              <a:rPr lang="en-US" dirty="0" err="1">
                <a:solidFill>
                  <a:schemeClr val="bg2">
                    <a:lumMod val="10000"/>
                  </a:schemeClr>
                </a:solidFill>
              </a:rPr>
              <a:t>PayloadMass</a:t>
            </a:r>
            <a:r>
              <a:rPr lang="en-US" dirty="0">
                <a:solidFill>
                  <a:schemeClr val="bg2">
                    <a:lumMod val="10000"/>
                  </a:schemeClr>
                </a:solidFill>
              </a:rPr>
              <a:t>” column were imputed with mean values. Output was stored in </a:t>
            </a:r>
            <a:r>
              <a:rPr lang="en-US" dirty="0">
                <a:solidFill>
                  <a:schemeClr val="bg2">
                    <a:lumMod val="10000"/>
                  </a:schemeClr>
                </a:solidFill>
                <a:highlight>
                  <a:srgbClr val="FFFF00"/>
                </a:highlight>
              </a:rPr>
              <a:t>Part-1 csv file</a:t>
            </a:r>
          </a:p>
          <a:p>
            <a:pPr marL="342900" indent="-342900" algn="just">
              <a:lnSpc>
                <a:spcPct val="150000"/>
              </a:lnSpc>
              <a:buFont typeface="+mj-lt"/>
              <a:buAutoNum type="arabicPeriod"/>
            </a:pPr>
            <a:r>
              <a:rPr lang="en-US" dirty="0">
                <a:solidFill>
                  <a:schemeClr val="bg2">
                    <a:lumMod val="10000"/>
                  </a:schemeClr>
                </a:solidFill>
              </a:rPr>
              <a:t>Web-scraping Wikipedia page html table data for Falcon 9 launches using </a:t>
            </a:r>
            <a:r>
              <a:rPr lang="en-US" dirty="0" err="1">
                <a:solidFill>
                  <a:schemeClr val="bg2">
                    <a:lumMod val="10000"/>
                  </a:schemeClr>
                </a:solidFill>
              </a:rPr>
              <a:t>BeautifulSoup</a:t>
            </a:r>
            <a:r>
              <a:rPr lang="en-US" dirty="0">
                <a:solidFill>
                  <a:schemeClr val="bg2">
                    <a:lumMod val="10000"/>
                  </a:schemeClr>
                </a:solidFill>
              </a:rPr>
              <a:t> package and creating a dictionary of important launch data which was also stored in a </a:t>
            </a:r>
            <a:r>
              <a:rPr lang="en-US" dirty="0">
                <a:solidFill>
                  <a:schemeClr val="bg2">
                    <a:lumMod val="10000"/>
                  </a:schemeClr>
                </a:solidFill>
                <a:highlight>
                  <a:srgbClr val="FFFF00"/>
                </a:highlight>
              </a:rPr>
              <a:t>Part-2 csv file</a:t>
            </a:r>
          </a:p>
          <a:p>
            <a:pPr marL="342900" indent="-342900" algn="just">
              <a:lnSpc>
                <a:spcPct val="150000"/>
              </a:lnSpc>
              <a:buFont typeface="+mj-lt"/>
              <a:buAutoNum type="arabicPeriod"/>
            </a:pPr>
            <a:endParaRPr lang="en-US" dirty="0">
              <a:solidFill>
                <a:schemeClr val="bg2">
                  <a:lumMod val="10000"/>
                </a:schemeClr>
              </a:solidFill>
            </a:endParaRPr>
          </a:p>
          <a:p>
            <a:pPr marL="342900" indent="-342900" algn="just">
              <a:lnSpc>
                <a:spcPct val="150000"/>
              </a:lnSpc>
              <a:buFont typeface="+mj-lt"/>
              <a:buAutoNum type="arabicPeriod"/>
            </a:pPr>
            <a:endParaRPr lang="en-US" dirty="0">
              <a:solidFill>
                <a:schemeClr val="bg2">
                  <a:lumMod val="10000"/>
                </a:schemeClr>
              </a:solidFill>
            </a:endParaRPr>
          </a:p>
          <a:p>
            <a:pPr marL="342900" indent="-342900" algn="just">
              <a:buFont typeface="+mj-lt"/>
              <a:buAutoNum type="arabicPeriod"/>
            </a:pPr>
            <a:endParaRPr lang="en-US" dirty="0">
              <a:solidFill>
                <a:schemeClr val="bg2">
                  <a:lumMod val="10000"/>
                </a:schemeClr>
              </a:solidFill>
            </a:endParaRPr>
          </a:p>
        </p:txBody>
      </p:sp>
      <p:sp>
        <p:nvSpPr>
          <p:cNvPr id="5" name="Date Placeholder 3">
            <a:extLst>
              <a:ext uri="{FF2B5EF4-FFF2-40B4-BE49-F238E27FC236}">
                <a16:creationId xmlns:a16="http://schemas.microsoft.com/office/drawing/2014/main" id="{09747878-C3D0-9A2A-7CA4-F349EC37E86E}"/>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8" name="Footer Placeholder 4">
            <a:extLst>
              <a:ext uri="{FF2B5EF4-FFF2-40B4-BE49-F238E27FC236}">
                <a16:creationId xmlns:a16="http://schemas.microsoft.com/office/drawing/2014/main" id="{02A6926C-C210-E757-D414-A64C3D7CC02C}"/>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9" name="Slide Number Placeholder 5">
            <a:extLst>
              <a:ext uri="{FF2B5EF4-FFF2-40B4-BE49-F238E27FC236}">
                <a16:creationId xmlns:a16="http://schemas.microsoft.com/office/drawing/2014/main" id="{BB91606D-CC7A-2A67-C814-4B03867D3D79}"/>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4</a:t>
            </a:fld>
            <a:endParaRPr lang="en-US"/>
          </a:p>
        </p:txBody>
      </p:sp>
    </p:spTree>
    <p:extLst>
      <p:ext uri="{BB962C8B-B14F-4D97-AF65-F5344CB8AC3E}">
        <p14:creationId xmlns:p14="http://schemas.microsoft.com/office/powerpoint/2010/main" val="2072174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Data Wrangling</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5026569"/>
          </a:xfrm>
          <a:prstGeom prst="rect">
            <a:avLst/>
          </a:prstGeom>
          <a:noFill/>
        </p:spPr>
        <p:txBody>
          <a:bodyPr wrap="square" rtlCol="0">
            <a:spAutoFit/>
          </a:bodyPr>
          <a:lstStyle/>
          <a:p>
            <a:pPr>
              <a:lnSpc>
                <a:spcPct val="150000"/>
              </a:lnSpc>
            </a:pPr>
            <a:r>
              <a:rPr lang="en-US" dirty="0">
                <a:solidFill>
                  <a:schemeClr val="bg1"/>
                </a:solidFill>
              </a:rPr>
              <a:t>Some of the data wrangling steps that were performed:</a:t>
            </a:r>
          </a:p>
          <a:p>
            <a:pPr>
              <a:lnSpc>
                <a:spcPct val="150000"/>
              </a:lnSpc>
            </a:pPr>
            <a:r>
              <a:rPr lang="en-US" b="1" dirty="0">
                <a:solidFill>
                  <a:schemeClr val="bg1"/>
                </a:solidFill>
              </a:rPr>
              <a:t>Part-1 csv file:</a:t>
            </a:r>
          </a:p>
          <a:p>
            <a:pPr marL="342900" indent="-342900">
              <a:lnSpc>
                <a:spcPct val="150000"/>
              </a:lnSpc>
              <a:buFont typeface="+mj-lt"/>
              <a:buAutoNum type="arabicPeriod"/>
            </a:pPr>
            <a:r>
              <a:rPr lang="en-US" dirty="0">
                <a:solidFill>
                  <a:schemeClr val="bg1"/>
                </a:solidFill>
              </a:rPr>
              <a:t>Check for NULL values in the data (only Landing Pad had 29 NULL values) </a:t>
            </a:r>
          </a:p>
          <a:p>
            <a:pPr marL="342900" indent="-342900">
              <a:lnSpc>
                <a:spcPct val="150000"/>
              </a:lnSpc>
              <a:buFont typeface="+mj-lt"/>
              <a:buAutoNum type="arabicPeriod"/>
            </a:pPr>
            <a:r>
              <a:rPr lang="en-US" dirty="0">
                <a:solidFill>
                  <a:schemeClr val="bg1"/>
                </a:solidFill>
              </a:rPr>
              <a:t>Number of launches per site and number of Orbits vehicle was launched for were calculated </a:t>
            </a:r>
          </a:p>
          <a:p>
            <a:pPr marL="342900" indent="-342900">
              <a:lnSpc>
                <a:spcPct val="150000"/>
              </a:lnSpc>
              <a:buFont typeface="+mj-lt"/>
              <a:buAutoNum type="arabicPeriod"/>
            </a:pPr>
            <a:r>
              <a:rPr lang="en-US" dirty="0">
                <a:solidFill>
                  <a:schemeClr val="bg1"/>
                </a:solidFill>
              </a:rPr>
              <a:t>The Landing outcome column was converted into a numeric Class variables with binary values and added as a column to the Part-2 csv file dataset. Percent of successful launches was also calculated (66.67%) </a:t>
            </a:r>
          </a:p>
          <a:p>
            <a:pPr>
              <a:lnSpc>
                <a:spcPct val="150000"/>
              </a:lnSpc>
            </a:pPr>
            <a:r>
              <a:rPr lang="en-US" b="1" dirty="0">
                <a:solidFill>
                  <a:schemeClr val="bg1"/>
                </a:solidFill>
              </a:rPr>
              <a:t>Part-2 csv file (Falcon-9 data):</a:t>
            </a:r>
          </a:p>
          <a:p>
            <a:pPr marL="342900" indent="-342900">
              <a:lnSpc>
                <a:spcPct val="150000"/>
              </a:lnSpc>
              <a:buFont typeface="+mj-lt"/>
              <a:buAutoNum type="arabicPeriod"/>
            </a:pPr>
            <a:r>
              <a:rPr lang="en-US" dirty="0">
                <a:solidFill>
                  <a:schemeClr val="bg1"/>
                </a:solidFill>
              </a:rPr>
              <a:t>Feature engineering was performed by executing one-hot encoding for some categorical data columns such as Orbit, </a:t>
            </a:r>
            <a:r>
              <a:rPr lang="en-US" dirty="0" err="1">
                <a:solidFill>
                  <a:schemeClr val="bg1"/>
                </a:solidFill>
              </a:rPr>
              <a:t>LaunchSite</a:t>
            </a:r>
            <a:r>
              <a:rPr lang="en-US" dirty="0">
                <a:solidFill>
                  <a:schemeClr val="bg1"/>
                </a:solidFill>
              </a:rPr>
              <a:t>, </a:t>
            </a:r>
            <a:r>
              <a:rPr lang="en-US" dirty="0" err="1">
                <a:solidFill>
                  <a:schemeClr val="bg1"/>
                </a:solidFill>
              </a:rPr>
              <a:t>LandingPad</a:t>
            </a:r>
            <a:r>
              <a:rPr lang="en-US" dirty="0">
                <a:solidFill>
                  <a:schemeClr val="bg1"/>
                </a:solidFill>
              </a:rPr>
              <a:t> and Serial. Output was stored in a </a:t>
            </a:r>
            <a:r>
              <a:rPr lang="en-US" dirty="0">
                <a:solidFill>
                  <a:schemeClr val="bg1"/>
                </a:solidFill>
                <a:highlight>
                  <a:srgbClr val="FFFF00"/>
                </a:highlight>
              </a:rPr>
              <a:t>Part-3 csv file</a:t>
            </a:r>
          </a:p>
          <a:p>
            <a:pPr marL="342900" indent="-342900">
              <a:lnSpc>
                <a:spcPct val="150000"/>
              </a:lnSpc>
              <a:buFont typeface="+mj-lt"/>
              <a:buAutoNum type="arabicPeriod"/>
            </a:pPr>
            <a:endParaRPr lang="en-US" dirty="0">
              <a:solidFill>
                <a:schemeClr val="bg1"/>
              </a:solidFill>
            </a:endParaRPr>
          </a:p>
        </p:txBody>
      </p:sp>
      <p:sp>
        <p:nvSpPr>
          <p:cNvPr id="10" name="Date Placeholder 3">
            <a:extLst>
              <a:ext uri="{FF2B5EF4-FFF2-40B4-BE49-F238E27FC236}">
                <a16:creationId xmlns:a16="http://schemas.microsoft.com/office/drawing/2014/main" id="{07FEFE5F-9E04-2F77-505E-49F5348EF0C5}"/>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1" name="Footer Placeholder 4">
            <a:extLst>
              <a:ext uri="{FF2B5EF4-FFF2-40B4-BE49-F238E27FC236}">
                <a16:creationId xmlns:a16="http://schemas.microsoft.com/office/drawing/2014/main" id="{08E95D76-7E26-B449-5465-A9D87EBF4A5A}"/>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2" name="Slide Number Placeholder 5">
            <a:extLst>
              <a:ext uri="{FF2B5EF4-FFF2-40B4-BE49-F238E27FC236}">
                <a16:creationId xmlns:a16="http://schemas.microsoft.com/office/drawing/2014/main" id="{31BDE769-F89F-EC48-EC1F-8A1B9783BCDB}"/>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5</a:t>
            </a:fld>
            <a:endParaRPr lang="en-US"/>
          </a:p>
        </p:txBody>
      </p:sp>
    </p:spTree>
    <p:extLst>
      <p:ext uri="{BB962C8B-B14F-4D97-AF65-F5344CB8AC3E}">
        <p14:creationId xmlns:p14="http://schemas.microsoft.com/office/powerpoint/2010/main" val="2351439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(plotting)</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1344727"/>
          </a:xfrm>
          <a:prstGeom prst="rect">
            <a:avLst/>
          </a:prstGeom>
          <a:noFill/>
        </p:spPr>
        <p:txBody>
          <a:bodyPr wrap="square" rtlCol="0">
            <a:spAutoFit/>
          </a:bodyPr>
          <a:lstStyle/>
          <a:p>
            <a:pPr>
              <a:lnSpc>
                <a:spcPct val="150000"/>
              </a:lnSpc>
            </a:pPr>
            <a:r>
              <a:rPr lang="en-US" sz="1400" dirty="0">
                <a:solidFill>
                  <a:schemeClr val="bg1"/>
                </a:solidFill>
              </a:rPr>
              <a:t>Using an augmented dataset with geospatial data appended for each launch site, each Launch site was mapped:</a:t>
            </a:r>
          </a:p>
          <a:p>
            <a:pPr>
              <a:lnSpc>
                <a:spcPct val="150000"/>
              </a:lnSpc>
            </a:pPr>
            <a:r>
              <a:rPr lang="en-US" sz="1400" i="1" dirty="0">
                <a:solidFill>
                  <a:schemeClr val="bg1"/>
                </a:solidFill>
              </a:rPr>
              <a:t>Note: Cape Canaveral, FL has 2 launch sites as shown on the right:</a:t>
            </a:r>
          </a:p>
          <a:p>
            <a:pPr>
              <a:lnSpc>
                <a:spcPct val="150000"/>
              </a:lnSpc>
            </a:pPr>
            <a:endParaRPr lang="en-US" sz="1400" i="1" dirty="0">
              <a:solidFill>
                <a:schemeClr val="bg1"/>
              </a:solidFill>
            </a:endParaRPr>
          </a:p>
          <a:p>
            <a:pPr marL="342900" indent="-342900">
              <a:lnSpc>
                <a:spcPct val="150000"/>
              </a:lnSpc>
              <a:buFont typeface="+mj-lt"/>
              <a:buAutoNum type="arabicPeriod"/>
            </a:pPr>
            <a:endParaRPr lang="en-US" sz="1400" dirty="0">
              <a:solidFill>
                <a:schemeClr val="bg1"/>
              </a:solidFill>
            </a:endParaRPr>
          </a:p>
        </p:txBody>
      </p:sp>
      <p:pic>
        <p:nvPicPr>
          <p:cNvPr id="7" name="Picture 6">
            <a:extLst>
              <a:ext uri="{FF2B5EF4-FFF2-40B4-BE49-F238E27FC236}">
                <a16:creationId xmlns:a16="http://schemas.microsoft.com/office/drawing/2014/main" id="{5440F221-1819-A5A0-49D3-6319307D5419}"/>
              </a:ext>
            </a:extLst>
          </p:cNvPr>
          <p:cNvPicPr>
            <a:picLocks noChangeAspect="1"/>
          </p:cNvPicPr>
          <p:nvPr/>
        </p:nvPicPr>
        <p:blipFill>
          <a:blip r:embed="rId2"/>
          <a:stretch>
            <a:fillRect/>
          </a:stretch>
        </p:blipFill>
        <p:spPr>
          <a:xfrm>
            <a:off x="6756113" y="2662814"/>
            <a:ext cx="4437749" cy="3186974"/>
          </a:xfrm>
          <a:prstGeom prst="rect">
            <a:avLst/>
          </a:prstGeom>
        </p:spPr>
      </p:pic>
      <p:pic>
        <p:nvPicPr>
          <p:cNvPr id="10" name="Picture 9">
            <a:extLst>
              <a:ext uri="{FF2B5EF4-FFF2-40B4-BE49-F238E27FC236}">
                <a16:creationId xmlns:a16="http://schemas.microsoft.com/office/drawing/2014/main" id="{6461497C-595C-154B-3181-76D02B9555EB}"/>
              </a:ext>
            </a:extLst>
          </p:cNvPr>
          <p:cNvPicPr>
            <a:picLocks noChangeAspect="1"/>
          </p:cNvPicPr>
          <p:nvPr/>
        </p:nvPicPr>
        <p:blipFill>
          <a:blip r:embed="rId3"/>
          <a:stretch>
            <a:fillRect/>
          </a:stretch>
        </p:blipFill>
        <p:spPr>
          <a:xfrm>
            <a:off x="319539" y="2825628"/>
            <a:ext cx="5776461" cy="3025402"/>
          </a:xfrm>
          <a:prstGeom prst="rect">
            <a:avLst/>
          </a:prstGeom>
        </p:spPr>
      </p:pic>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6</a:t>
            </a:fld>
            <a:endParaRPr lang="en-US"/>
          </a:p>
        </p:txBody>
      </p:sp>
    </p:spTree>
    <p:extLst>
      <p:ext uri="{BB962C8B-B14F-4D97-AF65-F5344CB8AC3E}">
        <p14:creationId xmlns:p14="http://schemas.microsoft.com/office/powerpoint/2010/main" val="266775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(plotting) contd.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1021562"/>
          </a:xfrm>
          <a:prstGeom prst="rect">
            <a:avLst/>
          </a:prstGeom>
          <a:noFill/>
        </p:spPr>
        <p:txBody>
          <a:bodyPr wrap="square" rtlCol="0">
            <a:spAutoFit/>
          </a:bodyPr>
          <a:lstStyle/>
          <a:p>
            <a:pPr>
              <a:lnSpc>
                <a:spcPct val="150000"/>
              </a:lnSpc>
            </a:pPr>
            <a:r>
              <a:rPr lang="en-US" sz="1400" dirty="0">
                <a:solidFill>
                  <a:schemeClr val="bg1"/>
                </a:solidFill>
              </a:rPr>
              <a:t>Continuing to work with the launch site success/failure data, markers were added showing these in green and red color. Shown below are the markers for the launch site Cape Canaveral Launch Complex 40:</a:t>
            </a:r>
            <a:endParaRPr lang="en-US" sz="1400" i="1" dirty="0">
              <a:solidFill>
                <a:schemeClr val="bg1"/>
              </a:solidFill>
            </a:endParaRPr>
          </a:p>
          <a:p>
            <a:pPr marL="342900" indent="-342900">
              <a:lnSpc>
                <a:spcPct val="150000"/>
              </a:lnSpc>
              <a:buFont typeface="+mj-lt"/>
              <a:buAutoNum type="arabicPeriod"/>
            </a:pPr>
            <a:endParaRPr lang="en-US" sz="1400" dirty="0">
              <a:solidFill>
                <a:schemeClr val="bg1"/>
              </a:solidFill>
            </a:endParaRP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7</a:t>
            </a:fld>
            <a:endParaRPr lang="en-US"/>
          </a:p>
        </p:txBody>
      </p:sp>
      <p:pic>
        <p:nvPicPr>
          <p:cNvPr id="4" name="Picture 3">
            <a:extLst>
              <a:ext uri="{FF2B5EF4-FFF2-40B4-BE49-F238E27FC236}">
                <a16:creationId xmlns:a16="http://schemas.microsoft.com/office/drawing/2014/main" id="{2EDE7459-1AED-244B-BE61-3407200F1BD2}"/>
              </a:ext>
            </a:extLst>
          </p:cNvPr>
          <p:cNvPicPr>
            <a:picLocks noChangeAspect="1"/>
          </p:cNvPicPr>
          <p:nvPr/>
        </p:nvPicPr>
        <p:blipFill>
          <a:blip r:embed="rId2"/>
          <a:stretch>
            <a:fillRect/>
          </a:stretch>
        </p:blipFill>
        <p:spPr>
          <a:xfrm>
            <a:off x="127819" y="2888445"/>
            <a:ext cx="5545393" cy="3817619"/>
          </a:xfrm>
          <a:prstGeom prst="rect">
            <a:avLst/>
          </a:prstGeom>
        </p:spPr>
      </p:pic>
      <p:pic>
        <p:nvPicPr>
          <p:cNvPr id="6" name="Picture 5">
            <a:extLst>
              <a:ext uri="{FF2B5EF4-FFF2-40B4-BE49-F238E27FC236}">
                <a16:creationId xmlns:a16="http://schemas.microsoft.com/office/drawing/2014/main" id="{7337346B-F278-523D-C6E3-52DEA6E65B40}"/>
              </a:ext>
            </a:extLst>
          </p:cNvPr>
          <p:cNvPicPr>
            <a:picLocks noChangeAspect="1"/>
          </p:cNvPicPr>
          <p:nvPr/>
        </p:nvPicPr>
        <p:blipFill>
          <a:blip r:embed="rId3"/>
          <a:stretch>
            <a:fillRect/>
          </a:stretch>
        </p:blipFill>
        <p:spPr>
          <a:xfrm>
            <a:off x="6009110" y="2881677"/>
            <a:ext cx="5062014" cy="2301439"/>
          </a:xfrm>
          <a:prstGeom prst="rect">
            <a:avLst/>
          </a:prstGeom>
        </p:spPr>
      </p:pic>
      <p:sp>
        <p:nvSpPr>
          <p:cNvPr id="8" name="TextBox 7">
            <a:extLst>
              <a:ext uri="{FF2B5EF4-FFF2-40B4-BE49-F238E27FC236}">
                <a16:creationId xmlns:a16="http://schemas.microsoft.com/office/drawing/2014/main" id="{2AA587CF-F47E-96CA-E47D-F5DA3D8CCC9D}"/>
              </a:ext>
            </a:extLst>
          </p:cNvPr>
          <p:cNvSpPr txBox="1"/>
          <p:nvPr/>
        </p:nvSpPr>
        <p:spPr>
          <a:xfrm>
            <a:off x="5928646" y="5260258"/>
            <a:ext cx="5309419" cy="307777"/>
          </a:xfrm>
          <a:prstGeom prst="rect">
            <a:avLst/>
          </a:prstGeom>
          <a:noFill/>
        </p:spPr>
        <p:txBody>
          <a:bodyPr wrap="square" rtlCol="0">
            <a:spAutoFit/>
          </a:bodyPr>
          <a:lstStyle/>
          <a:p>
            <a:r>
              <a:rPr lang="en-US" sz="1400" dirty="0">
                <a:solidFill>
                  <a:schemeClr val="bg1"/>
                </a:solidFill>
              </a:rPr>
              <a:t>Distance to nearest coastline from Cape Canaveral launch site</a:t>
            </a:r>
          </a:p>
        </p:txBody>
      </p:sp>
    </p:spTree>
    <p:extLst>
      <p:ext uri="{BB962C8B-B14F-4D97-AF65-F5344CB8AC3E}">
        <p14:creationId xmlns:p14="http://schemas.microsoft.com/office/powerpoint/2010/main" val="401369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p:txBody>
          <a:bodyPr/>
          <a:lstStyle/>
          <a:p>
            <a:r>
              <a:rPr lang="en-US" sz="2800" dirty="0">
                <a:cs typeface="Calibri"/>
              </a:rPr>
              <a:t>Explorative Data analysis (plotting) contd.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700" y="2153265"/>
            <a:ext cx="10042423" cy="611834"/>
          </a:xfrm>
          <a:prstGeom prst="rect">
            <a:avLst/>
          </a:prstGeom>
          <a:noFill/>
        </p:spPr>
        <p:txBody>
          <a:bodyPr wrap="square" rtlCol="0">
            <a:spAutoFit/>
          </a:bodyPr>
          <a:lstStyle/>
          <a:p>
            <a:pPr>
              <a:lnSpc>
                <a:spcPct val="150000"/>
              </a:lnSpc>
            </a:pPr>
            <a:r>
              <a:rPr lang="en-US" sz="1200" dirty="0">
                <a:solidFill>
                  <a:schemeClr val="bg1"/>
                </a:solidFill>
              </a:rPr>
              <a:t>Continuing to work with the launch site map data, distance to nearest large city (Orlando) from Kennedy space center is shown below: </a:t>
            </a:r>
            <a:endParaRPr lang="en-US" sz="1200" i="1" dirty="0">
              <a:solidFill>
                <a:schemeClr val="bg1"/>
              </a:solidFill>
            </a:endParaRPr>
          </a:p>
          <a:p>
            <a:pPr marL="342900" indent="-342900">
              <a:lnSpc>
                <a:spcPct val="150000"/>
              </a:lnSpc>
              <a:buFont typeface="+mj-lt"/>
              <a:buAutoNum type="arabicPeriod"/>
            </a:pPr>
            <a:endParaRPr lang="en-US" sz="1200" dirty="0">
              <a:solidFill>
                <a:schemeClr val="bg1"/>
              </a:solidFill>
            </a:endParaRP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8</a:t>
            </a:fld>
            <a:endParaRPr lang="en-US"/>
          </a:p>
        </p:txBody>
      </p:sp>
      <p:pic>
        <p:nvPicPr>
          <p:cNvPr id="5" name="Picture 4">
            <a:extLst>
              <a:ext uri="{FF2B5EF4-FFF2-40B4-BE49-F238E27FC236}">
                <a16:creationId xmlns:a16="http://schemas.microsoft.com/office/drawing/2014/main" id="{0038423B-EEC6-3AB2-C6C9-52E06E6D31F3}"/>
              </a:ext>
            </a:extLst>
          </p:cNvPr>
          <p:cNvPicPr>
            <a:picLocks noChangeAspect="1"/>
          </p:cNvPicPr>
          <p:nvPr/>
        </p:nvPicPr>
        <p:blipFill>
          <a:blip r:embed="rId2"/>
          <a:stretch>
            <a:fillRect/>
          </a:stretch>
        </p:blipFill>
        <p:spPr>
          <a:xfrm>
            <a:off x="1120877" y="2647670"/>
            <a:ext cx="7361558" cy="3627434"/>
          </a:xfrm>
          <a:prstGeom prst="rect">
            <a:avLst/>
          </a:prstGeom>
        </p:spPr>
      </p:pic>
    </p:spTree>
    <p:extLst>
      <p:ext uri="{BB962C8B-B14F-4D97-AF65-F5344CB8AC3E}">
        <p14:creationId xmlns:p14="http://schemas.microsoft.com/office/powerpoint/2010/main" val="203108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4391A8-86CF-7246-9C31-CC6670044FDA}"/>
              </a:ext>
            </a:extLst>
          </p:cNvPr>
          <p:cNvSpPr>
            <a:spLocks noGrp="1"/>
          </p:cNvSpPr>
          <p:nvPr>
            <p:ph type="title"/>
          </p:nvPr>
        </p:nvSpPr>
        <p:spPr>
          <a:xfrm>
            <a:off x="1028699" y="999068"/>
            <a:ext cx="10042423" cy="645284"/>
          </a:xfrm>
        </p:spPr>
        <p:txBody>
          <a:bodyPr/>
          <a:lstStyle/>
          <a:p>
            <a:r>
              <a:rPr lang="en-US" sz="2800" dirty="0">
                <a:cs typeface="Calibri"/>
              </a:rPr>
              <a:t>Data Visualization (Interactive dashboard)</a:t>
            </a:r>
            <a:endParaRPr lang="en-US" sz="2800" dirty="0"/>
          </a:p>
        </p:txBody>
      </p:sp>
      <p:sp>
        <p:nvSpPr>
          <p:cNvPr id="9" name="TextBox 8">
            <a:extLst>
              <a:ext uri="{FF2B5EF4-FFF2-40B4-BE49-F238E27FC236}">
                <a16:creationId xmlns:a16="http://schemas.microsoft.com/office/drawing/2014/main" id="{F8C3B4C2-139C-1643-01CF-BCFD163A91C1}"/>
              </a:ext>
            </a:extLst>
          </p:cNvPr>
          <p:cNvSpPr txBox="1"/>
          <p:nvPr/>
        </p:nvSpPr>
        <p:spPr>
          <a:xfrm>
            <a:off x="1028698" y="1899230"/>
            <a:ext cx="10042423" cy="698396"/>
          </a:xfrm>
          <a:prstGeom prst="rect">
            <a:avLst/>
          </a:prstGeom>
          <a:noFill/>
        </p:spPr>
        <p:txBody>
          <a:bodyPr wrap="square" rtlCol="0">
            <a:spAutoFit/>
          </a:bodyPr>
          <a:lstStyle/>
          <a:p>
            <a:pPr>
              <a:lnSpc>
                <a:spcPct val="150000"/>
              </a:lnSpc>
            </a:pPr>
            <a:r>
              <a:rPr lang="en-US" sz="1400" dirty="0">
                <a:solidFill>
                  <a:schemeClr val="bg1"/>
                </a:solidFill>
              </a:rPr>
              <a:t>An two part interactive dashboard was built using the </a:t>
            </a:r>
            <a:r>
              <a:rPr lang="en-US" sz="1400" b="1" dirty="0">
                <a:solidFill>
                  <a:schemeClr val="bg1"/>
                </a:solidFill>
              </a:rPr>
              <a:t>dash and </a:t>
            </a:r>
            <a:r>
              <a:rPr lang="en-US" sz="1400" b="1" dirty="0" err="1">
                <a:solidFill>
                  <a:schemeClr val="bg1"/>
                </a:solidFill>
              </a:rPr>
              <a:t>plotly</a:t>
            </a:r>
            <a:r>
              <a:rPr lang="en-US" sz="1400" b="1" dirty="0">
                <a:solidFill>
                  <a:schemeClr val="bg1"/>
                </a:solidFill>
              </a:rPr>
              <a:t> </a:t>
            </a:r>
            <a:r>
              <a:rPr lang="en-US" sz="1400" dirty="0">
                <a:solidFill>
                  <a:schemeClr val="bg1"/>
                </a:solidFill>
              </a:rPr>
              <a:t>packages. Part-1 was a pie chart of success rates by launch sites (selected by the user)</a:t>
            </a:r>
          </a:p>
        </p:txBody>
      </p:sp>
      <p:sp>
        <p:nvSpPr>
          <p:cNvPr id="17" name="Date Placeholder 3">
            <a:extLst>
              <a:ext uri="{FF2B5EF4-FFF2-40B4-BE49-F238E27FC236}">
                <a16:creationId xmlns:a16="http://schemas.microsoft.com/office/drawing/2014/main" id="{BE73599B-0364-3007-3490-34C13C66124B}"/>
              </a:ext>
            </a:extLst>
          </p:cNvPr>
          <p:cNvSpPr txBox="1">
            <a:spLocks/>
          </p:cNvSpPr>
          <p:nvPr/>
        </p:nvSpPr>
        <p:spPr>
          <a:xfrm>
            <a:off x="9830818" y="6412915"/>
            <a:ext cx="1522982"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August 8, 2023</a:t>
            </a:r>
            <a:endParaRPr lang="en-US" dirty="0"/>
          </a:p>
        </p:txBody>
      </p:sp>
      <p:sp>
        <p:nvSpPr>
          <p:cNvPr id="18" name="Footer Placeholder 4">
            <a:extLst>
              <a:ext uri="{FF2B5EF4-FFF2-40B4-BE49-F238E27FC236}">
                <a16:creationId xmlns:a16="http://schemas.microsoft.com/office/drawing/2014/main" id="{0E0F8270-02E0-5473-9DBB-C1C418120016}"/>
              </a:ext>
            </a:extLst>
          </p:cNvPr>
          <p:cNvSpPr txBox="1">
            <a:spLocks/>
          </p:cNvSpPr>
          <p:nvPr/>
        </p:nvSpPr>
        <p:spPr>
          <a:xfrm>
            <a:off x="8298180" y="6414701"/>
            <a:ext cx="1462788" cy="182880"/>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Capstone Project</a:t>
            </a:r>
            <a:endParaRPr lang="en-US" dirty="0"/>
          </a:p>
        </p:txBody>
      </p:sp>
      <p:sp>
        <p:nvSpPr>
          <p:cNvPr id="19" name="Slide Number Placeholder 5">
            <a:extLst>
              <a:ext uri="{FF2B5EF4-FFF2-40B4-BE49-F238E27FC236}">
                <a16:creationId xmlns:a16="http://schemas.microsoft.com/office/drawing/2014/main" id="{551D1163-279C-A324-77B4-957C30393D04}"/>
              </a:ext>
            </a:extLst>
          </p:cNvPr>
          <p:cNvSpPr txBox="1">
            <a:spLocks/>
          </p:cNvSpPr>
          <p:nvPr/>
        </p:nvSpPr>
        <p:spPr>
          <a:xfrm>
            <a:off x="11493500" y="6412915"/>
            <a:ext cx="412750" cy="18288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782931A-7D25-4B4B-9464-57AE418934A3}" type="slidenum">
              <a:rPr lang="en-US" smtClean="0"/>
              <a:pPr/>
              <a:t>9</a:t>
            </a:fld>
            <a:endParaRPr lang="en-US"/>
          </a:p>
        </p:txBody>
      </p:sp>
      <p:pic>
        <p:nvPicPr>
          <p:cNvPr id="4" name="Picture 3">
            <a:extLst>
              <a:ext uri="{FF2B5EF4-FFF2-40B4-BE49-F238E27FC236}">
                <a16:creationId xmlns:a16="http://schemas.microsoft.com/office/drawing/2014/main" id="{C811108B-362F-E068-6048-0AAA017AF723}"/>
              </a:ext>
            </a:extLst>
          </p:cNvPr>
          <p:cNvPicPr>
            <a:picLocks noChangeAspect="1"/>
          </p:cNvPicPr>
          <p:nvPr/>
        </p:nvPicPr>
        <p:blipFill>
          <a:blip r:embed="rId2"/>
          <a:stretch>
            <a:fillRect/>
          </a:stretch>
        </p:blipFill>
        <p:spPr>
          <a:xfrm>
            <a:off x="1046144" y="2709021"/>
            <a:ext cx="8426245" cy="3594285"/>
          </a:xfrm>
          <a:prstGeom prst="rect">
            <a:avLst/>
          </a:prstGeom>
        </p:spPr>
      </p:pic>
    </p:spTree>
    <p:extLst>
      <p:ext uri="{BB962C8B-B14F-4D97-AF65-F5344CB8AC3E}">
        <p14:creationId xmlns:p14="http://schemas.microsoft.com/office/powerpoint/2010/main" val="2184894284"/>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35">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A_Win32_MW_JS_SL_v2.potx" id="{F3EA0D10-81D8-413D-A4CA-F5D1D5CC8037}" vid="{9BA86A48-81B4-441C-9F07-EEAF91A8F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4273A0-A4DF-47AA-BF1F-8758123399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975AF8-B1C6-436B-A274-2C3ADC779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2F651C-E5DA-470F-A6A6-D70E9A5EBF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Impact annual presentation</Template>
  <TotalTime>549</TotalTime>
  <Words>1374</Words>
  <Application>Microsoft Office PowerPoint</Application>
  <PresentationFormat>Widescreen</PresentationFormat>
  <Paragraphs>150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Nova</vt:lpstr>
      <vt:lpstr>Calibri</vt:lpstr>
      <vt:lpstr>Wingdings</vt:lpstr>
      <vt:lpstr>Theme1</vt:lpstr>
      <vt:lpstr>SpaceX Data Analysis</vt:lpstr>
      <vt:lpstr>Agenda</vt:lpstr>
      <vt:lpstr>Executive Summary</vt:lpstr>
      <vt:lpstr>Data Collection</vt:lpstr>
      <vt:lpstr>Data Wrangling</vt:lpstr>
      <vt:lpstr>Explorative Data analysis (plotting)</vt:lpstr>
      <vt:lpstr>Explorative Data analysis (plotting) contd.</vt:lpstr>
      <vt:lpstr>Explorative Data analysis (plotting) contd.</vt:lpstr>
      <vt:lpstr>Data Visualization (Interactive dashboard)</vt:lpstr>
      <vt:lpstr>Data Visualization (Interactive dashboard) contd.</vt:lpstr>
      <vt:lpstr>Data Visualization (using seaborn)</vt:lpstr>
      <vt:lpstr>Data Visualization (using seaborn) contd.</vt:lpstr>
      <vt:lpstr>Data Visualization (using seaborn) contd.</vt:lpstr>
      <vt:lpstr>Data Visualization (using seaborn) contd.</vt:lpstr>
      <vt:lpstr>Predicting successful stage-1 landings</vt:lpstr>
      <vt:lpstr>Predicting successful stage-1 landings – results </vt:lpstr>
      <vt:lpstr>Predicting successful stage-1 landings – Best results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SpaceX Data Analysis</dc:title>
  <dc:creator>Arshad Ullah</dc:creator>
  <cp:lastModifiedBy>Arshad Ullah</cp:lastModifiedBy>
  <cp:revision>1</cp:revision>
  <dcterms:created xsi:type="dcterms:W3CDTF">2023-08-09T02:44:05Z</dcterms:created>
  <dcterms:modified xsi:type="dcterms:W3CDTF">2023-08-11T04:39:07Z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